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421" r:id="rId3"/>
    <p:sldId id="422" r:id="rId4"/>
    <p:sldId id="397" r:id="rId5"/>
    <p:sldId id="404" r:id="rId6"/>
    <p:sldId id="399" r:id="rId7"/>
    <p:sldId id="430" r:id="rId8"/>
    <p:sldId id="428" r:id="rId9"/>
    <p:sldId id="423" r:id="rId10"/>
    <p:sldId id="398" r:id="rId11"/>
    <p:sldId id="381" r:id="rId12"/>
    <p:sldId id="418" r:id="rId13"/>
    <p:sldId id="401" r:id="rId14"/>
    <p:sldId id="417" r:id="rId15"/>
    <p:sldId id="380" r:id="rId16"/>
    <p:sldId id="416" r:id="rId17"/>
    <p:sldId id="410" r:id="rId18"/>
    <p:sldId id="411" r:id="rId19"/>
    <p:sldId id="412" r:id="rId20"/>
    <p:sldId id="413" r:id="rId21"/>
    <p:sldId id="414" r:id="rId22"/>
    <p:sldId id="415" r:id="rId23"/>
    <p:sldId id="409" r:id="rId24"/>
    <p:sldId id="407" r:id="rId25"/>
    <p:sldId id="426" r:id="rId26"/>
    <p:sldId id="424" r:id="rId27"/>
    <p:sldId id="431" r:id="rId28"/>
    <p:sldId id="420" r:id="rId29"/>
    <p:sldId id="427" r:id="rId30"/>
    <p:sldId id="337" r:id="rId31"/>
    <p:sldId id="34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medh" initials="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99"/>
    <a:srgbClr val="00336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8577" autoAdjust="0"/>
  </p:normalViewPr>
  <p:slideViewPr>
    <p:cSldViewPr snapToGrid="0">
      <p:cViewPr>
        <p:scale>
          <a:sx n="75" d="100"/>
          <a:sy n="75" d="100"/>
        </p:scale>
        <p:origin x="-540" y="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46E199-EAB5-4F94-B910-26139944A54F}" type="datetimeFigureOut">
              <a:rPr lang="en-IN" smtClean="0"/>
              <a:t>26-09-2022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3DD531-0206-4C1A-BF5C-4E2246414DC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08123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709597-059D-465A-A517-B5AA47BE8815}" type="datetimeFigureOut">
              <a:rPr lang="en-IN" smtClean="0"/>
              <a:t>26-09-2022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FB0DD0-6B9C-4224-8FF2-A41F4C0895A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5776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8AF5F-0393-498B-A4A3-60F5A68E8C5B}" type="slidenum">
              <a:rPr lang="zh-TW" altLang="en-US" smtClean="0"/>
              <a:t>17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8AF5F-0393-498B-A4A3-60F5A68E8C5B}" type="slidenum">
              <a:rPr lang="zh-TW" altLang="en-US" smtClean="0"/>
              <a:t>18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/>
          <p:cNvSpPr txBox="1">
            <a:spLocks noGrp="1" noEditPoints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lstStyle/>
          <a:p>
            <a:pPr lvl="0" algn="r"/>
            <a:fld id="{9A0DB2DC-4C9A-4742-B13C-FB6460FD3503}" type="slidenum">
              <a:rPr lang="en-US" altLang="zh-TW" sz="1200" dirty="0">
                <a:latin typeface="Times New Roman" panose="02020603050405020304" pitchFamily="18" charset="0"/>
              </a:rPr>
              <a:t>21</a:t>
            </a:fld>
            <a:endParaRPr lang="en-US" altLang="zh-TW" sz="1200" dirty="0">
              <a:latin typeface="Times New Roman" panose="02020603050405020304" pitchFamily="18" charset="0"/>
            </a:endParaRPr>
          </a:p>
        </p:txBody>
      </p:sp>
      <p:sp>
        <p:nvSpPr>
          <p:cNvPr id="23554" name="Rectangle 2"/>
          <p:cNvSpPr>
            <a:spLocks noGrp="1" noRot="1" noChangeAspect="1" noEditPoints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23555" name="Rectangle 3"/>
          <p:cNvSpPr>
            <a:spLocks noGrp="1" noEditPoints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/>
            <a:endParaRPr lang="zh-TW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7"/>
          <p:cNvSpPr txBox="1">
            <a:spLocks noGrp="1" noEditPoints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 anchorCtr="0"/>
          <a:lstStyle/>
          <a:p>
            <a:pPr lvl="0" algn="r"/>
            <a:fld id="{9A0DB2DC-4C9A-4742-B13C-FB6460FD3503}" type="slidenum">
              <a:rPr lang="en-US" altLang="zh-TW" sz="1200" dirty="0">
                <a:latin typeface="Times New Roman" panose="02020603050405020304" pitchFamily="18" charset="0"/>
              </a:rPr>
              <a:t>22</a:t>
            </a:fld>
            <a:endParaRPr lang="en-US" altLang="zh-TW" sz="1200" dirty="0">
              <a:latin typeface="Times New Roman" panose="02020603050405020304" pitchFamily="18" charset="0"/>
            </a:endParaRPr>
          </a:p>
        </p:txBody>
      </p:sp>
      <p:sp>
        <p:nvSpPr>
          <p:cNvPr id="23554" name="Rectangle 2"/>
          <p:cNvSpPr>
            <a:spLocks noGrp="1" noRot="1" noChangeAspect="1" noEditPoints="1" noTextEdit="1"/>
          </p:cNvSpPr>
          <p:nvPr>
            <p:ph type="sldImg"/>
          </p:nvPr>
        </p:nvSpPr>
        <p:spPr>
          <a:ln>
            <a:solidFill>
              <a:srgbClr val="000000"/>
            </a:solidFill>
            <a:miter/>
          </a:ln>
        </p:spPr>
      </p:sp>
      <p:sp>
        <p:nvSpPr>
          <p:cNvPr id="23555" name="Rectangle 3"/>
          <p:cNvSpPr>
            <a:spLocks noGrp="1" noEditPoints="1"/>
          </p:cNvSpPr>
          <p:nvPr>
            <p:ph type="body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/>
            <a:endParaRPr lang="zh-TW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855E7-8922-43DB-9726-E5582470E14A}" type="datetimeFigureOut">
              <a:rPr lang="en-US" smtClean="0"/>
              <a:t>9/26/2022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07321-A7BD-4306-8464-1BAEC454911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855E7-8922-43DB-9726-E5582470E14A}" type="datetimeFigureOut">
              <a:rPr lang="en-US" smtClean="0"/>
              <a:t>9/26/2022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07321-A7BD-4306-8464-1BAEC454911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855E7-8922-43DB-9726-E5582470E14A}" type="datetimeFigureOut">
              <a:rPr lang="en-US" smtClean="0"/>
              <a:t>9/26/2022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07321-A7BD-4306-8464-1BAEC454911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3234D6-8DE3-4426-86F6-CF519969D3D3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標題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855E7-8922-43DB-9726-E5582470E14A}" type="datetimeFigureOut">
              <a:rPr lang="en-US" smtClean="0"/>
              <a:t>9/26/2022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07321-A7BD-4306-8464-1BAEC454911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855E7-8922-43DB-9726-E5582470E14A}" type="datetimeFigureOut">
              <a:rPr lang="en-US" smtClean="0"/>
              <a:t>9/26/2022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07321-A7BD-4306-8464-1BAEC454911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855E7-8922-43DB-9726-E5582470E14A}" type="datetimeFigureOut">
              <a:rPr lang="en-US" smtClean="0"/>
              <a:t>9/26/2022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07321-A7BD-4306-8464-1BAEC454911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855E7-8922-43DB-9726-E5582470E14A}" type="datetimeFigureOut">
              <a:rPr lang="en-US" smtClean="0"/>
              <a:t>9/26/2022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07321-A7BD-4306-8464-1BAEC454911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855E7-8922-43DB-9726-E5582470E14A}" type="datetimeFigureOut">
              <a:rPr lang="en-US" smtClean="0"/>
              <a:t>9/26/2022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07321-A7BD-4306-8464-1BAEC454911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855E7-8922-43DB-9726-E5582470E14A}" type="datetimeFigureOut">
              <a:rPr lang="en-US" smtClean="0"/>
              <a:t>9/26/2022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07321-A7BD-4306-8464-1BAEC454911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855E7-8922-43DB-9726-E5582470E14A}" type="datetimeFigureOut">
              <a:rPr lang="en-US" smtClean="0"/>
              <a:t>9/26/2022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07321-A7BD-4306-8464-1BAEC454911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855E7-8922-43DB-9726-E5582470E14A}" type="datetimeFigureOut">
              <a:rPr lang="en-US" smtClean="0"/>
              <a:t>9/26/2022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07321-A7BD-4306-8464-1BAEC454911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855E7-8922-43DB-9726-E5582470E14A}" type="datetimeFigureOut">
              <a:rPr lang="en-US" smtClean="0"/>
              <a:t>9/26/2022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907321-A7BD-4306-8464-1BAEC454911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38100" y="-8731"/>
            <a:ext cx="12192000" cy="6858000"/>
          </a:xfrm>
          <a:prstGeom prst="rect">
            <a:avLst/>
          </a:prstGeom>
          <a:solidFill>
            <a:schemeClr val="accent1">
              <a:alpha val="0"/>
            </a:schemeClr>
          </a:solidFill>
          <a:ln w="825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31432"/>
            <a:ext cx="12141200" cy="667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/>
          <p:cNvGrpSpPr/>
          <p:nvPr userDrawn="1"/>
        </p:nvGrpSpPr>
        <p:grpSpPr>
          <a:xfrm>
            <a:off x="10655300" y="31432"/>
            <a:ext cx="1536700" cy="667068"/>
            <a:chOff x="10655300" y="31432"/>
            <a:chExt cx="1536700" cy="667068"/>
          </a:xfrm>
        </p:grpSpPr>
        <p:pic>
          <p:nvPicPr>
            <p:cNvPr id="1026" name="Picture 2"/>
            <p:cNvPicPr>
              <a:picLocks noChangeAspect="1" noChangeArrowheads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55300" y="31432"/>
              <a:ext cx="14478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58475" y="460375"/>
              <a:ext cx="1533525" cy="23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33694" y="2492571"/>
            <a:ext cx="9847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</a:rPr>
              <a:t>Foxlink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</a:rPr>
              <a:t> India Website Content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05522" y="4285085"/>
            <a:ext cx="9847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1">
                    <a:lumMod val="75000"/>
                  </a:schemeClr>
                </a:solidFill>
              </a:rPr>
              <a:t>www.foxlinkindia.in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54425" y="2228879"/>
            <a:ext cx="9847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1">
                    <a:lumMod val="75000"/>
                  </a:schemeClr>
                </a:solidFill>
              </a:rPr>
              <a:t>About company</a:t>
            </a:r>
          </a:p>
        </p:txBody>
      </p:sp>
    </p:spTree>
    <p:extLst>
      <p:ext uri="{BB962C8B-B14F-4D97-AF65-F5344CB8AC3E}">
        <p14:creationId xmlns:p14="http://schemas.microsoft.com/office/powerpoint/2010/main" val="283989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6"/>
          <p:cNvSpPr/>
          <p:nvPr/>
        </p:nvSpPr>
        <p:spPr>
          <a:xfrm>
            <a:off x="254739" y="1012284"/>
            <a:ext cx="582384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600" b="1" u="sng" dirty="0">
                <a:solidFill>
                  <a:srgbClr val="336699"/>
                </a:solidFill>
                <a:ea typeface="Roboto Light" panose="02000000000000000000" pitchFamily="2" charset="0"/>
                <a:cs typeface="Poppins Light" pitchFamily="2" charset="77"/>
              </a:rPr>
              <a:t>About </a:t>
            </a:r>
            <a:r>
              <a:rPr lang="en-US" sz="1600" b="1" u="sng" dirty="0" err="1">
                <a:solidFill>
                  <a:srgbClr val="336699"/>
                </a:solidFill>
                <a:ea typeface="Roboto Light" panose="02000000000000000000" pitchFamily="2" charset="0"/>
                <a:cs typeface="Poppins Light" pitchFamily="2" charset="77"/>
              </a:rPr>
              <a:t>Foxlink</a:t>
            </a:r>
            <a:r>
              <a:rPr lang="en-US" sz="1600" b="1" u="sng" dirty="0">
                <a:solidFill>
                  <a:srgbClr val="336699"/>
                </a:solidFill>
                <a:ea typeface="Roboto Light" panose="02000000000000000000" pitchFamily="2" charset="0"/>
                <a:cs typeface="Poppins Light" pitchFamily="2" charset="77"/>
              </a:rPr>
              <a:t> Group: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600" dirty="0" err="1">
                <a:solidFill>
                  <a:srgbClr val="336699"/>
                </a:solidFill>
                <a:ea typeface="Roboto Light" panose="02000000000000000000" pitchFamily="2" charset="0"/>
                <a:cs typeface="Poppins Light" pitchFamily="2" charset="77"/>
              </a:rPr>
              <a:t>Foxlink</a:t>
            </a:r>
            <a:r>
              <a:rPr lang="en-US" sz="1600" dirty="0">
                <a:solidFill>
                  <a:srgbClr val="336699"/>
                </a:solidFill>
                <a:ea typeface="Roboto Light" panose="02000000000000000000" pitchFamily="2" charset="0"/>
                <a:cs typeface="Poppins Light" pitchFamily="2" charset="77"/>
              </a:rPr>
              <a:t> Group Established in 1986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336699"/>
                </a:solidFill>
                <a:ea typeface="Roboto Light" panose="02000000000000000000" pitchFamily="2" charset="0"/>
                <a:cs typeface="Poppins Light" pitchFamily="2" charset="77"/>
              </a:rPr>
              <a:t>Headquarters: Taipei, Taiwan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336699"/>
                </a:solidFill>
                <a:ea typeface="Roboto Light" panose="02000000000000000000" pitchFamily="2" charset="0"/>
                <a:cs typeface="Poppins Light" pitchFamily="2" charset="77"/>
              </a:rPr>
              <a:t>Group Turnover-＄89.5 billion NTD(23,538 Cr in INR)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336699"/>
                </a:solidFill>
                <a:ea typeface="Roboto Light" panose="02000000000000000000" pitchFamily="2" charset="0"/>
                <a:cs typeface="Poppins Light" pitchFamily="2" charset="77"/>
              </a:rPr>
              <a:t>30,835 Employees  around group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336699"/>
                </a:solidFill>
                <a:ea typeface="Roboto Light" panose="02000000000000000000" pitchFamily="2" charset="0"/>
                <a:cs typeface="Poppins Light" pitchFamily="2" charset="77"/>
              </a:rPr>
              <a:t>35 Year of experience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336699"/>
                </a:solidFill>
                <a:ea typeface="Roboto Light" panose="02000000000000000000" pitchFamily="2" charset="0"/>
                <a:cs typeface="Poppins Light" pitchFamily="2" charset="77"/>
              </a:rPr>
              <a:t>17% Compound Annual Growth Rate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rgbClr val="336699"/>
                </a:solidFill>
                <a:ea typeface="Roboto Light" panose="02000000000000000000" pitchFamily="2" charset="0"/>
                <a:cs typeface="Poppins Light" pitchFamily="2" charset="77"/>
              </a:rPr>
              <a:t>Diversified product portfolio in consumer electronics industry, Automotive industry </a:t>
            </a:r>
          </a:p>
        </p:txBody>
      </p:sp>
      <p:sp>
        <p:nvSpPr>
          <p:cNvPr id="5" name="CuadroTexto 350"/>
          <p:cNvSpPr txBox="1"/>
          <p:nvPr/>
        </p:nvSpPr>
        <p:spPr>
          <a:xfrm>
            <a:off x="112916" y="0"/>
            <a:ext cx="6882970" cy="600164"/>
          </a:xfrm>
          <a:prstGeom prst="rect">
            <a:avLst/>
          </a:prstGeom>
          <a:noFill/>
        </p:spPr>
        <p:txBody>
          <a:bodyPr wrap="square" lIns="45720" tIns="22860" rIns="45720" bIns="22860" rtlCol="0">
            <a:spAutoFit/>
          </a:bodyPr>
          <a:lstStyle/>
          <a:p>
            <a:pPr fontAlgn="base"/>
            <a:r>
              <a:rPr lang="en-US" sz="3600" b="1" u="sng" dirty="0">
                <a:solidFill>
                  <a:schemeClr val="bg1"/>
                </a:solidFill>
              </a:rPr>
              <a:t>About </a:t>
            </a:r>
            <a:r>
              <a:rPr lang="en-US" sz="3600" b="1" u="sng" dirty="0" err="1">
                <a:solidFill>
                  <a:schemeClr val="bg1"/>
                </a:solidFill>
              </a:rPr>
              <a:t>Foxlink</a:t>
            </a:r>
            <a:r>
              <a:rPr lang="en-US" sz="3600" b="1" u="sng" dirty="0">
                <a:solidFill>
                  <a:schemeClr val="bg1"/>
                </a:solidFill>
              </a:rPr>
              <a:t> </a:t>
            </a:r>
            <a:r>
              <a:rPr lang="en-US" sz="3600" b="1" u="sng" dirty="0" smtClean="0">
                <a:solidFill>
                  <a:schemeClr val="bg1"/>
                </a:solidFill>
              </a:rPr>
              <a:t>Group</a:t>
            </a:r>
            <a:endParaRPr lang="en-US" sz="3600" b="1" u="sng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943" y="1323666"/>
            <a:ext cx="6053272" cy="4212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678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350"/>
          <p:cNvSpPr txBox="1"/>
          <p:nvPr/>
        </p:nvSpPr>
        <p:spPr>
          <a:xfrm>
            <a:off x="112916" y="0"/>
            <a:ext cx="6882970" cy="600164"/>
          </a:xfrm>
          <a:prstGeom prst="rect">
            <a:avLst/>
          </a:prstGeom>
          <a:noFill/>
        </p:spPr>
        <p:txBody>
          <a:bodyPr wrap="square" lIns="45720" tIns="22860" rIns="45720" bIns="22860" rtlCol="0">
            <a:spAutoFit/>
          </a:bodyPr>
          <a:lstStyle/>
          <a:p>
            <a:pPr fontAlgn="base"/>
            <a:r>
              <a:rPr lang="en-US" sz="3600" b="1" u="sng" dirty="0">
                <a:solidFill>
                  <a:schemeClr val="bg1"/>
                </a:solidFill>
              </a:rPr>
              <a:t>About </a:t>
            </a:r>
            <a:r>
              <a:rPr lang="en-US" sz="3600" b="1" u="sng" dirty="0" err="1">
                <a:solidFill>
                  <a:schemeClr val="bg1"/>
                </a:solidFill>
              </a:rPr>
              <a:t>Foxlink</a:t>
            </a:r>
            <a:r>
              <a:rPr lang="en-US" sz="3600" b="1" u="sng" dirty="0">
                <a:solidFill>
                  <a:schemeClr val="bg1"/>
                </a:solidFill>
              </a:rPr>
              <a:t> </a:t>
            </a:r>
            <a:r>
              <a:rPr lang="en-US" sz="3600" b="1" u="sng" dirty="0" smtClean="0">
                <a:solidFill>
                  <a:schemeClr val="bg1"/>
                </a:solidFill>
              </a:rPr>
              <a:t>India</a:t>
            </a:r>
            <a:endParaRPr lang="en-US" sz="3600" b="1" u="sng" dirty="0">
              <a:solidFill>
                <a:schemeClr val="bg1"/>
              </a:solidFill>
            </a:endParaRPr>
          </a:p>
        </p:txBody>
      </p:sp>
      <p:sp>
        <p:nvSpPr>
          <p:cNvPr id="6" name="Rectangle 56"/>
          <p:cNvSpPr/>
          <p:nvPr/>
        </p:nvSpPr>
        <p:spPr>
          <a:xfrm>
            <a:off x="112916" y="808025"/>
            <a:ext cx="582384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1600" b="1" u="sng" dirty="0">
                <a:solidFill>
                  <a:srgbClr val="336699"/>
                </a:solidFill>
                <a:ea typeface="Roboto Light" panose="02000000000000000000" pitchFamily="2" charset="0"/>
                <a:cs typeface="Poppins Light" pitchFamily="2" charset="77"/>
              </a:rPr>
              <a:t>About </a:t>
            </a:r>
            <a:r>
              <a:rPr lang="en-US" sz="1600" b="1" u="sng" dirty="0" err="1">
                <a:solidFill>
                  <a:srgbClr val="336699"/>
                </a:solidFill>
                <a:ea typeface="Roboto Light" panose="02000000000000000000" pitchFamily="2" charset="0"/>
                <a:cs typeface="Poppins Light" pitchFamily="2" charset="77"/>
              </a:rPr>
              <a:t>Foxlink</a:t>
            </a:r>
            <a:r>
              <a:rPr lang="en-US" sz="1600" b="1" u="sng" dirty="0">
                <a:solidFill>
                  <a:srgbClr val="336699"/>
                </a:solidFill>
                <a:ea typeface="Roboto Light" panose="02000000000000000000" pitchFamily="2" charset="0"/>
                <a:cs typeface="Poppins Light" pitchFamily="2" charset="77"/>
              </a:rPr>
              <a:t> India: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1600" dirty="0">
                <a:solidFill>
                  <a:srgbClr val="336699"/>
                </a:solidFill>
                <a:ea typeface="Roboto Light" panose="02000000000000000000" pitchFamily="2" charset="0"/>
                <a:cs typeface="Poppins Light" pitchFamily="2" charset="77"/>
              </a:rPr>
              <a:t>Plant Incorporated </a:t>
            </a:r>
            <a:r>
              <a:rPr lang="en-US" sz="1600" dirty="0" smtClean="0">
                <a:solidFill>
                  <a:srgbClr val="336699"/>
                </a:solidFill>
                <a:ea typeface="Roboto Light" panose="02000000000000000000" pitchFamily="2" charset="0"/>
                <a:cs typeface="Poppins Light" pitchFamily="2" charset="77"/>
              </a:rPr>
              <a:t>in </a:t>
            </a:r>
            <a:r>
              <a:rPr lang="en-US" sz="1600" dirty="0">
                <a:solidFill>
                  <a:srgbClr val="336699"/>
                </a:solidFill>
                <a:ea typeface="Roboto Light" panose="02000000000000000000" pitchFamily="2" charset="0"/>
                <a:cs typeface="Poppins Light" pitchFamily="2" charset="77"/>
              </a:rPr>
              <a:t>2020 &amp; Located in </a:t>
            </a:r>
            <a:r>
              <a:rPr lang="en-US" sz="1600" dirty="0" err="1" smtClean="0">
                <a:solidFill>
                  <a:srgbClr val="336699"/>
                </a:solidFill>
                <a:ea typeface="Roboto Light" panose="02000000000000000000" pitchFamily="2" charset="0"/>
                <a:cs typeface="Poppins Light" pitchFamily="2" charset="77"/>
              </a:rPr>
              <a:t>Tirupathi</a:t>
            </a:r>
            <a:endParaRPr lang="en-US" sz="1600" dirty="0" smtClean="0">
              <a:solidFill>
                <a:srgbClr val="FF0000"/>
              </a:solidFill>
              <a:ea typeface="Roboto Light" panose="02000000000000000000" pitchFamily="2" charset="0"/>
              <a:cs typeface="Poppins Light" pitchFamily="2" charset="77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1600" dirty="0" smtClean="0">
                <a:solidFill>
                  <a:srgbClr val="336699"/>
                </a:solidFill>
                <a:ea typeface="Roboto Light" panose="02000000000000000000" pitchFamily="2" charset="0"/>
                <a:cs typeface="Poppins Light" pitchFamily="2" charset="77"/>
              </a:rPr>
              <a:t>Production</a:t>
            </a:r>
          </a:p>
          <a:p>
            <a:pPr marL="742950" lvl="1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1600" dirty="0" smtClean="0">
                <a:solidFill>
                  <a:srgbClr val="336699"/>
                </a:solidFill>
                <a:ea typeface="Roboto Light" panose="02000000000000000000" pitchFamily="2" charset="0"/>
                <a:cs typeface="Poppins Light" pitchFamily="2" charset="77"/>
              </a:rPr>
              <a:t>Cable </a:t>
            </a:r>
            <a:r>
              <a:rPr lang="en-US" sz="1600" dirty="0">
                <a:solidFill>
                  <a:srgbClr val="336699"/>
                </a:solidFill>
                <a:ea typeface="Roboto Light" panose="02000000000000000000" pitchFamily="2" charset="0"/>
                <a:cs typeface="Poppins Light" pitchFamily="2" charset="77"/>
              </a:rPr>
              <a:t>Assemblies</a:t>
            </a:r>
            <a:r>
              <a:rPr lang="en-US" sz="1600" dirty="0">
                <a:solidFill>
                  <a:srgbClr val="FF0000"/>
                </a:solidFill>
                <a:ea typeface="Roboto Light" panose="02000000000000000000" pitchFamily="2" charset="0"/>
                <a:cs typeface="Poppins Light" pitchFamily="2" charset="77"/>
              </a:rPr>
              <a:t>(with </a:t>
            </a:r>
            <a:r>
              <a:rPr lang="en-US" sz="1600" dirty="0" smtClean="0">
                <a:solidFill>
                  <a:srgbClr val="FF0000"/>
                </a:solidFill>
                <a:ea typeface="Roboto Light" panose="02000000000000000000" pitchFamily="2" charset="0"/>
                <a:cs typeface="Poppins Light" pitchFamily="2" charset="77"/>
              </a:rPr>
              <a:t>closed air condition)</a:t>
            </a:r>
            <a:endParaRPr lang="en-US" sz="1600" dirty="0">
              <a:solidFill>
                <a:srgbClr val="FF0000"/>
              </a:solidFill>
              <a:ea typeface="Roboto Light" panose="02000000000000000000" pitchFamily="2" charset="0"/>
              <a:cs typeface="Poppins Light" pitchFamily="2" charset="77"/>
            </a:endParaRPr>
          </a:p>
          <a:p>
            <a:pPr marL="742950" lvl="1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1600" dirty="0" err="1">
                <a:solidFill>
                  <a:srgbClr val="336699"/>
                </a:solidFill>
                <a:ea typeface="Roboto Light" panose="02000000000000000000" pitchFamily="2" charset="0"/>
                <a:cs typeface="Poppins Light" pitchFamily="2" charset="77"/>
              </a:rPr>
              <a:t>Inhouse</a:t>
            </a:r>
            <a:r>
              <a:rPr lang="en-US" sz="1600" dirty="0">
                <a:solidFill>
                  <a:srgbClr val="336699"/>
                </a:solidFill>
                <a:ea typeface="Roboto Light" panose="02000000000000000000" pitchFamily="2" charset="0"/>
                <a:cs typeface="Poppins Light" pitchFamily="2" charset="77"/>
              </a:rPr>
              <a:t> PCBA-SMT Assemblies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n-US" sz="1600" dirty="0">
                <a:solidFill>
                  <a:srgbClr val="336699"/>
                </a:solidFill>
                <a:ea typeface="Roboto Light" panose="02000000000000000000" pitchFamily="2" charset="0"/>
                <a:cs typeface="Poppins Light" pitchFamily="2" charset="77"/>
              </a:rPr>
              <a:t>ISO 9001, 14001, 45001, certified </a:t>
            </a: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Ø"/>
            </a:pPr>
            <a:r>
              <a:rPr lang="en-IN" sz="1600" dirty="0">
                <a:solidFill>
                  <a:srgbClr val="336699"/>
                </a:solidFill>
                <a:ea typeface="Roboto Light" panose="02000000000000000000" pitchFamily="2" charset="0"/>
                <a:cs typeface="Poppins Light" pitchFamily="2" charset="77"/>
              </a:rPr>
              <a:t>Dorm Hostel – Facilitated to our Ladies </a:t>
            </a:r>
            <a:r>
              <a:rPr lang="en-IN" sz="1600" dirty="0" smtClean="0">
                <a:solidFill>
                  <a:srgbClr val="336699"/>
                </a:solidFill>
                <a:ea typeface="Roboto Light" panose="02000000000000000000" pitchFamily="2" charset="0"/>
                <a:cs typeface="Poppins Light" pitchFamily="2" charset="77"/>
              </a:rPr>
              <a:t>Employees</a:t>
            </a:r>
            <a:endParaRPr lang="en-IN" sz="1600" dirty="0">
              <a:solidFill>
                <a:srgbClr val="336699"/>
              </a:solidFill>
              <a:ea typeface="Roboto Light" panose="02000000000000000000" pitchFamily="2" charset="0"/>
              <a:cs typeface="Poppins Light" pitchFamily="2" charset="77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741" y="877917"/>
            <a:ext cx="6354202" cy="2438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1"/>
          <a:stretch/>
        </p:blipFill>
        <p:spPr bwMode="auto">
          <a:xfrm>
            <a:off x="5271741" y="3432566"/>
            <a:ext cx="6354202" cy="1524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224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3123" y="11027"/>
            <a:ext cx="87617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sz="3600" b="1" u="sng" dirty="0" err="1">
                <a:solidFill>
                  <a:schemeClr val="bg1"/>
                </a:solidFill>
              </a:rPr>
              <a:t>Foxlink’s</a:t>
            </a:r>
            <a:r>
              <a:rPr lang="en-US" sz="3600" b="1" u="sng" dirty="0">
                <a:solidFill>
                  <a:schemeClr val="bg1"/>
                </a:solidFill>
              </a:rPr>
              <a:t> </a:t>
            </a:r>
            <a:r>
              <a:rPr lang="en-US" sz="3600" b="1" u="sng" dirty="0" smtClean="0">
                <a:solidFill>
                  <a:schemeClr val="bg1"/>
                </a:solidFill>
              </a:rPr>
              <a:t>Strategy</a:t>
            </a:r>
            <a:r>
              <a:rPr lang="en-US" sz="3600" b="1" u="sng" dirty="0">
                <a:solidFill>
                  <a:schemeClr val="bg1"/>
                </a:solidFill>
              </a:rPr>
              <a:t>: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11760" y="788664"/>
            <a:ext cx="10769600" cy="8232"/>
          </a:xfrm>
          <a:prstGeom prst="line">
            <a:avLst/>
          </a:prstGeom>
          <a:ln w="53975" cmpd="sng">
            <a:solidFill>
              <a:schemeClr val="accent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17499" y="1232743"/>
            <a:ext cx="10563861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dirty="0" smtClean="0">
                <a:solidFill>
                  <a:srgbClr val="FF0000"/>
                </a:solidFill>
              </a:rPr>
              <a:t>From India to World</a:t>
            </a:r>
            <a:endParaRPr lang="en-US" sz="2000" i="0" dirty="0" smtClean="0">
              <a:solidFill>
                <a:srgbClr val="FF0000"/>
              </a:solidFill>
              <a:effectLst/>
            </a:endParaRPr>
          </a:p>
          <a:p>
            <a:pPr marL="742950" lvl="1" indent="-285750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i="0" dirty="0" smtClean="0">
                <a:solidFill>
                  <a:srgbClr val="FF0000"/>
                </a:solidFill>
                <a:effectLst/>
              </a:rPr>
              <a:t>Make </a:t>
            </a:r>
            <a:r>
              <a:rPr lang="en-US" sz="2000" i="0" dirty="0" smtClean="0">
                <a:solidFill>
                  <a:srgbClr val="FF0000"/>
                </a:solidFill>
                <a:effectLst/>
              </a:rPr>
              <a:t>in India </a:t>
            </a:r>
          </a:p>
          <a:p>
            <a:pPr marL="742950" lvl="1" indent="-285750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strike="noStrike" dirty="0" smtClean="0">
                <a:solidFill>
                  <a:srgbClr val="FF0000"/>
                </a:solidFill>
              </a:rPr>
              <a:t>Bring global technology to India of global foot prints</a:t>
            </a:r>
          </a:p>
          <a:p>
            <a:pPr marL="285750" indent="-285750" algn="l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i="0" dirty="0" smtClean="0">
                <a:solidFill>
                  <a:srgbClr val="FF0000"/>
                </a:solidFill>
                <a:effectLst/>
              </a:rPr>
              <a:t>Localization of import from china</a:t>
            </a:r>
            <a:endParaRPr lang="en-US" sz="2000" dirty="0">
              <a:solidFill>
                <a:srgbClr val="FF0000"/>
              </a:solidFill>
            </a:endParaRPr>
          </a:p>
          <a:p>
            <a:pPr marL="285750" indent="-285750" algn="l" fontAlgn="base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000" i="0" strike="noStrike" dirty="0" smtClean="0">
                <a:solidFill>
                  <a:srgbClr val="FF0000"/>
                </a:solidFill>
                <a:effectLst/>
              </a:rPr>
              <a:t>Exclusive laborites for testing and function at each production line</a:t>
            </a:r>
          </a:p>
          <a:p>
            <a:pPr marL="285750" indent="-285750" algn="l" fontAlgn="base">
              <a:lnSpc>
                <a:spcPct val="150000"/>
              </a:lnSpc>
              <a:buFont typeface="Wingdings" pitchFamily="2" charset="2"/>
              <a:buChar char="Ø"/>
            </a:pPr>
            <a:endParaRPr lang="en-US" sz="2000" i="0" strike="noStrike" dirty="0" smtClean="0">
              <a:solidFill>
                <a:srgbClr val="FF0000"/>
              </a:solidFill>
              <a:effectLst/>
            </a:endParaRPr>
          </a:p>
          <a:p>
            <a:pPr marL="285750" indent="-285750" algn="l" fontAlgn="base">
              <a:lnSpc>
                <a:spcPct val="150000"/>
              </a:lnSpc>
              <a:buFont typeface="Wingdings" pitchFamily="2" charset="2"/>
              <a:buChar char="Ø"/>
            </a:pPr>
            <a:endParaRPr lang="en-US" sz="2000" i="0" strike="noStrike" dirty="0"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0033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adroTexto 350"/>
          <p:cNvSpPr txBox="1"/>
          <p:nvPr/>
        </p:nvSpPr>
        <p:spPr>
          <a:xfrm>
            <a:off x="35519" y="43542"/>
            <a:ext cx="5787610" cy="572464"/>
          </a:xfrm>
          <a:prstGeom prst="rect">
            <a:avLst/>
          </a:prstGeom>
          <a:noFill/>
        </p:spPr>
        <p:txBody>
          <a:bodyPr wrap="none" lIns="45720" tIns="22860" rIns="45720" bIns="22860" rtlCol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800" b="1" u="sng" dirty="0" err="1" smtClean="0">
                <a:solidFill>
                  <a:schemeClr val="bg1"/>
                </a:solidFill>
                <a:ea typeface="新細明體" panose="02020500000000000000" pitchFamily="18" charset="-120"/>
              </a:rPr>
              <a:t>Foxlink</a:t>
            </a:r>
            <a:r>
              <a:rPr lang="en-US" sz="3800" b="1" u="sng" dirty="0" smtClean="0">
                <a:solidFill>
                  <a:schemeClr val="bg1"/>
                </a:solidFill>
                <a:ea typeface="新細明體" panose="02020500000000000000" pitchFamily="18" charset="-120"/>
              </a:rPr>
              <a:t> India Unique Service</a:t>
            </a:r>
            <a:endParaRPr lang="en-US" sz="3800" b="1" u="sng" dirty="0">
              <a:solidFill>
                <a:schemeClr val="bg1"/>
              </a:solidFill>
              <a:ea typeface="新細明體" panose="02020500000000000000" pitchFamily="18" charset="-12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8837" y="920940"/>
            <a:ext cx="116307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000" dirty="0" err="1" smtClean="0">
                <a:solidFill>
                  <a:srgbClr val="336699"/>
                </a:solidFill>
              </a:rPr>
              <a:t>Foxlink</a:t>
            </a:r>
            <a:r>
              <a:rPr lang="en-US" sz="2000" dirty="0" smtClean="0">
                <a:solidFill>
                  <a:srgbClr val="336699"/>
                </a:solidFill>
              </a:rPr>
              <a:t> </a:t>
            </a:r>
            <a:r>
              <a:rPr lang="en-US" sz="2000" dirty="0">
                <a:solidFill>
                  <a:srgbClr val="336699"/>
                </a:solidFill>
              </a:rPr>
              <a:t>Global Footprints: USA/INDIA/ MYANMAR/TAIWAN/CHINA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336699"/>
                </a:solidFill>
              </a:rPr>
              <a:t>Government Incentives: SPECS/ IGCR/ WEARABLES/SEMICON/EV/SMT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rgbClr val="336699"/>
                </a:solidFill>
              </a:rPr>
              <a:t>Bonded Warehouse </a:t>
            </a:r>
            <a:r>
              <a:rPr lang="en-US" sz="2000" dirty="0" smtClean="0">
                <a:solidFill>
                  <a:srgbClr val="336699"/>
                </a:solidFill>
              </a:rPr>
              <a:t>, MOOWR</a:t>
            </a:r>
            <a:endParaRPr lang="en-US" sz="2000" dirty="0">
              <a:solidFill>
                <a:srgbClr val="336699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000" dirty="0" smtClean="0">
                <a:solidFill>
                  <a:srgbClr val="336699"/>
                </a:solidFill>
              </a:rPr>
              <a:t>Localization </a:t>
            </a:r>
            <a:r>
              <a:rPr lang="en-US" sz="2000" dirty="0">
                <a:solidFill>
                  <a:srgbClr val="336699"/>
                </a:solidFill>
              </a:rPr>
              <a:t>&amp; Vertical Integration of Latest </a:t>
            </a:r>
            <a:r>
              <a:rPr lang="en-US" sz="2000" dirty="0" smtClean="0">
                <a:solidFill>
                  <a:srgbClr val="336699"/>
                </a:solidFill>
              </a:rPr>
              <a:t>Technology</a:t>
            </a:r>
            <a:endParaRPr lang="en-IN" sz="2000" dirty="0">
              <a:solidFill>
                <a:srgbClr val="336699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21591" y="3972442"/>
            <a:ext cx="8585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 smtClean="0">
                <a:solidFill>
                  <a:srgbClr val="FF0000"/>
                </a:solidFill>
              </a:rPr>
              <a:t>This slide not needed and remove from website</a:t>
            </a:r>
            <a:endParaRPr lang="en-IN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21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4"/>
          <p:cNvSpPr/>
          <p:nvPr/>
        </p:nvSpPr>
        <p:spPr bwMode="auto">
          <a:xfrm>
            <a:off x="3084970" y="5194300"/>
            <a:ext cx="758825" cy="1014413"/>
          </a:xfrm>
          <a:custGeom>
            <a:avLst/>
            <a:gdLst>
              <a:gd name="T0" fmla="*/ 7741936 w 372"/>
              <a:gd name="T1" fmla="*/ 243 h 558"/>
              <a:gd name="T2" fmla="*/ 9964134 w 372"/>
              <a:gd name="T3" fmla="*/ 237 h 558"/>
              <a:gd name="T4" fmla="*/ 12100916 w 372"/>
              <a:gd name="T5" fmla="*/ 232 h 558"/>
              <a:gd name="T6" fmla="*/ 13223226 w 372"/>
              <a:gd name="T7" fmla="*/ 215 h 558"/>
              <a:gd name="T8" fmla="*/ 14300530 w 372"/>
              <a:gd name="T9" fmla="*/ 202 h 558"/>
              <a:gd name="T10" fmla="*/ 16856868 w 372"/>
              <a:gd name="T11" fmla="*/ 195 h 558"/>
              <a:gd name="T12" fmla="*/ 19679899 w 372"/>
              <a:gd name="T13" fmla="*/ 193 h 558"/>
              <a:gd name="T14" fmla="*/ 19342204 w 372"/>
              <a:gd name="T15" fmla="*/ 176 h 558"/>
              <a:gd name="T16" fmla="*/ 21963044 w 372"/>
              <a:gd name="T17" fmla="*/ 158 h 558"/>
              <a:gd name="T18" fmla="*/ 25245344 w 372"/>
              <a:gd name="T19" fmla="*/ 156 h 558"/>
              <a:gd name="T20" fmla="*/ 25924895 w 372"/>
              <a:gd name="T21" fmla="*/ 143 h 558"/>
              <a:gd name="T22" fmla="*/ 25632894 w 372"/>
              <a:gd name="T23" fmla="*/ 114 h 558"/>
              <a:gd name="T24" fmla="*/ 26312009 w 372"/>
              <a:gd name="T25" fmla="*/ 69 h 558"/>
              <a:gd name="T26" fmla="*/ 29039325 w 372"/>
              <a:gd name="T27" fmla="*/ 69 h 558"/>
              <a:gd name="T28" fmla="*/ 28999795 w 372"/>
              <a:gd name="T29" fmla="*/ 65 h 558"/>
              <a:gd name="T30" fmla="*/ 29504275 w 372"/>
              <a:gd name="T31" fmla="*/ 26 h 558"/>
              <a:gd name="T32" fmla="*/ 28541029 w 372"/>
              <a:gd name="T33" fmla="*/ 2 h 558"/>
              <a:gd name="T34" fmla="*/ 26769732 w 372"/>
              <a:gd name="T35" fmla="*/ 29 h 558"/>
              <a:gd name="T36" fmla="*/ 23873335 w 372"/>
              <a:gd name="T37" fmla="*/ 33 h 558"/>
              <a:gd name="T38" fmla="*/ 21564758 w 372"/>
              <a:gd name="T39" fmla="*/ 49 h 558"/>
              <a:gd name="T40" fmla="*/ 19679899 w 372"/>
              <a:gd name="T41" fmla="*/ 69 h 558"/>
              <a:gd name="T42" fmla="*/ 16856868 w 372"/>
              <a:gd name="T43" fmla="*/ 69 h 558"/>
              <a:gd name="T44" fmla="*/ 16178915 w 372"/>
              <a:gd name="T45" fmla="*/ 69 h 558"/>
              <a:gd name="T46" fmla="*/ 15433735 w 372"/>
              <a:gd name="T47" fmla="*/ 69 h 558"/>
              <a:gd name="T48" fmla="*/ 13318876 w 372"/>
              <a:gd name="T49" fmla="*/ 69 h 558"/>
              <a:gd name="T50" fmla="*/ 9904151 w 372"/>
              <a:gd name="T51" fmla="*/ 69 h 558"/>
              <a:gd name="T52" fmla="*/ 8961357 w 372"/>
              <a:gd name="T53" fmla="*/ 69 h 558"/>
              <a:gd name="T54" fmla="*/ 9964134 w 372"/>
              <a:gd name="T55" fmla="*/ 69 h 558"/>
              <a:gd name="T56" fmla="*/ 10109363 w 372"/>
              <a:gd name="T57" fmla="*/ 69 h 558"/>
              <a:gd name="T58" fmla="*/ 6441282 w 372"/>
              <a:gd name="T59" fmla="*/ 69 h 558"/>
              <a:gd name="T60" fmla="*/ 4642976 w 372"/>
              <a:gd name="T61" fmla="*/ 69 h 558"/>
              <a:gd name="T62" fmla="*/ 3304455 w 372"/>
              <a:gd name="T63" fmla="*/ 88 h 558"/>
              <a:gd name="T64" fmla="*/ 1014834 w 372"/>
              <a:gd name="T65" fmla="*/ 78 h 558"/>
              <a:gd name="T66" fmla="*/ 1014834 w 372"/>
              <a:gd name="T67" fmla="*/ 93 h 558"/>
              <a:gd name="T68" fmla="*/ 3767302 w 372"/>
              <a:gd name="T69" fmla="*/ 103 h 558"/>
              <a:gd name="T70" fmla="*/ 3918891 w 372"/>
              <a:gd name="T71" fmla="*/ 129 h 558"/>
              <a:gd name="T72" fmla="*/ 4358522 w 372"/>
              <a:gd name="T73" fmla="*/ 144 h 558"/>
              <a:gd name="T74" fmla="*/ 6528093 w 372"/>
              <a:gd name="T75" fmla="*/ 161 h 558"/>
              <a:gd name="T76" fmla="*/ 6375487 w 372"/>
              <a:gd name="T77" fmla="*/ 178 h 558"/>
              <a:gd name="T78" fmla="*/ 7975846 w 372"/>
              <a:gd name="T79" fmla="*/ 190 h 558"/>
              <a:gd name="T80" fmla="*/ 7002642 w 372"/>
              <a:gd name="T81" fmla="*/ 196 h 558"/>
              <a:gd name="T82" fmla="*/ 6202412 w 372"/>
              <a:gd name="T83" fmla="*/ 214 h 558"/>
              <a:gd name="T84" fmla="*/ 6202412 w 372"/>
              <a:gd name="T85" fmla="*/ 234 h 558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72"/>
              <a:gd name="T130" fmla="*/ 0 h 558"/>
              <a:gd name="T131" fmla="*/ 372 w 372"/>
              <a:gd name="T132" fmla="*/ 558 h 558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72" h="558">
                <a:moveTo>
                  <a:pt x="77" y="539"/>
                </a:moveTo>
                <a:lnTo>
                  <a:pt x="90" y="554"/>
                </a:lnTo>
                <a:lnTo>
                  <a:pt x="97" y="557"/>
                </a:lnTo>
                <a:lnTo>
                  <a:pt x="106" y="557"/>
                </a:lnTo>
                <a:lnTo>
                  <a:pt x="122" y="554"/>
                </a:lnTo>
                <a:lnTo>
                  <a:pt x="126" y="544"/>
                </a:lnTo>
                <a:lnTo>
                  <a:pt x="135" y="537"/>
                </a:lnTo>
                <a:lnTo>
                  <a:pt x="144" y="536"/>
                </a:lnTo>
                <a:lnTo>
                  <a:pt x="152" y="535"/>
                </a:lnTo>
                <a:lnTo>
                  <a:pt x="160" y="528"/>
                </a:lnTo>
                <a:lnTo>
                  <a:pt x="163" y="515"/>
                </a:lnTo>
                <a:lnTo>
                  <a:pt x="165" y="500"/>
                </a:lnTo>
                <a:lnTo>
                  <a:pt x="171" y="492"/>
                </a:lnTo>
                <a:lnTo>
                  <a:pt x="178" y="485"/>
                </a:lnTo>
                <a:lnTo>
                  <a:pt x="181" y="468"/>
                </a:lnTo>
                <a:lnTo>
                  <a:pt x="185" y="455"/>
                </a:lnTo>
                <a:lnTo>
                  <a:pt x="202" y="447"/>
                </a:lnTo>
                <a:lnTo>
                  <a:pt x="212" y="448"/>
                </a:lnTo>
                <a:lnTo>
                  <a:pt x="226" y="447"/>
                </a:lnTo>
                <a:lnTo>
                  <a:pt x="240" y="446"/>
                </a:lnTo>
                <a:lnTo>
                  <a:pt x="248" y="442"/>
                </a:lnTo>
                <a:lnTo>
                  <a:pt x="246" y="429"/>
                </a:lnTo>
                <a:lnTo>
                  <a:pt x="241" y="411"/>
                </a:lnTo>
                <a:lnTo>
                  <a:pt x="244" y="391"/>
                </a:lnTo>
                <a:lnTo>
                  <a:pt x="253" y="373"/>
                </a:lnTo>
                <a:lnTo>
                  <a:pt x="264" y="352"/>
                </a:lnTo>
                <a:lnTo>
                  <a:pt x="276" y="340"/>
                </a:lnTo>
                <a:lnTo>
                  <a:pt x="287" y="336"/>
                </a:lnTo>
                <a:lnTo>
                  <a:pt x="300" y="337"/>
                </a:lnTo>
                <a:lnTo>
                  <a:pt x="318" y="335"/>
                </a:lnTo>
                <a:lnTo>
                  <a:pt x="327" y="330"/>
                </a:lnTo>
                <a:lnTo>
                  <a:pt x="329" y="320"/>
                </a:lnTo>
                <a:lnTo>
                  <a:pt x="327" y="309"/>
                </a:lnTo>
                <a:lnTo>
                  <a:pt x="330" y="291"/>
                </a:lnTo>
                <a:lnTo>
                  <a:pt x="330" y="274"/>
                </a:lnTo>
                <a:lnTo>
                  <a:pt x="323" y="252"/>
                </a:lnTo>
                <a:lnTo>
                  <a:pt x="316" y="230"/>
                </a:lnTo>
                <a:lnTo>
                  <a:pt x="318" y="197"/>
                </a:lnTo>
                <a:lnTo>
                  <a:pt x="331" y="177"/>
                </a:lnTo>
                <a:lnTo>
                  <a:pt x="346" y="159"/>
                </a:lnTo>
                <a:lnTo>
                  <a:pt x="359" y="137"/>
                </a:lnTo>
                <a:lnTo>
                  <a:pt x="366" y="113"/>
                </a:lnTo>
                <a:lnTo>
                  <a:pt x="367" y="96"/>
                </a:lnTo>
                <a:lnTo>
                  <a:pt x="366" y="80"/>
                </a:lnTo>
                <a:lnTo>
                  <a:pt x="365" y="65"/>
                </a:lnTo>
                <a:lnTo>
                  <a:pt x="366" y="51"/>
                </a:lnTo>
                <a:lnTo>
                  <a:pt x="369" y="39"/>
                </a:lnTo>
                <a:lnTo>
                  <a:pt x="371" y="26"/>
                </a:lnTo>
                <a:lnTo>
                  <a:pt x="371" y="9"/>
                </a:lnTo>
                <a:lnTo>
                  <a:pt x="366" y="0"/>
                </a:lnTo>
                <a:lnTo>
                  <a:pt x="359" y="2"/>
                </a:lnTo>
                <a:lnTo>
                  <a:pt x="350" y="11"/>
                </a:lnTo>
                <a:lnTo>
                  <a:pt x="344" y="21"/>
                </a:lnTo>
                <a:lnTo>
                  <a:pt x="337" y="29"/>
                </a:lnTo>
                <a:lnTo>
                  <a:pt x="327" y="28"/>
                </a:lnTo>
                <a:lnTo>
                  <a:pt x="316" y="26"/>
                </a:lnTo>
                <a:lnTo>
                  <a:pt x="300" y="33"/>
                </a:lnTo>
                <a:lnTo>
                  <a:pt x="284" y="44"/>
                </a:lnTo>
                <a:lnTo>
                  <a:pt x="277" y="46"/>
                </a:lnTo>
                <a:lnTo>
                  <a:pt x="271" y="49"/>
                </a:lnTo>
                <a:lnTo>
                  <a:pt x="264" y="58"/>
                </a:lnTo>
                <a:lnTo>
                  <a:pt x="258" y="67"/>
                </a:lnTo>
                <a:lnTo>
                  <a:pt x="248" y="69"/>
                </a:lnTo>
                <a:lnTo>
                  <a:pt x="231" y="67"/>
                </a:lnTo>
                <a:lnTo>
                  <a:pt x="217" y="69"/>
                </a:lnTo>
                <a:lnTo>
                  <a:pt x="212" y="75"/>
                </a:lnTo>
                <a:lnTo>
                  <a:pt x="207" y="82"/>
                </a:lnTo>
                <a:lnTo>
                  <a:pt x="205" y="84"/>
                </a:lnTo>
                <a:lnTo>
                  <a:pt x="203" y="85"/>
                </a:lnTo>
                <a:lnTo>
                  <a:pt x="201" y="86"/>
                </a:lnTo>
                <a:lnTo>
                  <a:pt x="198" y="87"/>
                </a:lnTo>
                <a:lnTo>
                  <a:pt x="194" y="89"/>
                </a:lnTo>
                <a:lnTo>
                  <a:pt x="189" y="90"/>
                </a:lnTo>
                <a:lnTo>
                  <a:pt x="178" y="90"/>
                </a:lnTo>
                <a:lnTo>
                  <a:pt x="167" y="85"/>
                </a:lnTo>
                <a:lnTo>
                  <a:pt x="144" y="82"/>
                </a:lnTo>
                <a:lnTo>
                  <a:pt x="134" y="80"/>
                </a:lnTo>
                <a:lnTo>
                  <a:pt x="124" y="82"/>
                </a:lnTo>
                <a:lnTo>
                  <a:pt x="110" y="95"/>
                </a:lnTo>
                <a:lnTo>
                  <a:pt x="110" y="103"/>
                </a:lnTo>
                <a:lnTo>
                  <a:pt x="112" y="113"/>
                </a:lnTo>
                <a:lnTo>
                  <a:pt x="112" y="123"/>
                </a:lnTo>
                <a:lnTo>
                  <a:pt x="115" y="133"/>
                </a:lnTo>
                <a:lnTo>
                  <a:pt x="126" y="146"/>
                </a:lnTo>
                <a:lnTo>
                  <a:pt x="134" y="150"/>
                </a:lnTo>
                <a:lnTo>
                  <a:pt x="137" y="153"/>
                </a:lnTo>
                <a:lnTo>
                  <a:pt x="128" y="166"/>
                </a:lnTo>
                <a:lnTo>
                  <a:pt x="110" y="174"/>
                </a:lnTo>
                <a:lnTo>
                  <a:pt x="90" y="179"/>
                </a:lnTo>
                <a:lnTo>
                  <a:pt x="82" y="184"/>
                </a:lnTo>
                <a:lnTo>
                  <a:pt x="74" y="187"/>
                </a:lnTo>
                <a:lnTo>
                  <a:pt x="65" y="183"/>
                </a:lnTo>
                <a:lnTo>
                  <a:pt x="58" y="182"/>
                </a:lnTo>
                <a:lnTo>
                  <a:pt x="53" y="186"/>
                </a:lnTo>
                <a:lnTo>
                  <a:pt x="49" y="194"/>
                </a:lnTo>
                <a:lnTo>
                  <a:pt x="42" y="204"/>
                </a:lnTo>
                <a:lnTo>
                  <a:pt x="35" y="202"/>
                </a:lnTo>
                <a:lnTo>
                  <a:pt x="26" y="197"/>
                </a:lnTo>
                <a:lnTo>
                  <a:pt x="13" y="194"/>
                </a:lnTo>
                <a:lnTo>
                  <a:pt x="1" y="194"/>
                </a:lnTo>
                <a:lnTo>
                  <a:pt x="0" y="202"/>
                </a:lnTo>
                <a:lnTo>
                  <a:pt x="13" y="210"/>
                </a:lnTo>
                <a:lnTo>
                  <a:pt x="24" y="212"/>
                </a:lnTo>
                <a:lnTo>
                  <a:pt x="40" y="220"/>
                </a:lnTo>
                <a:lnTo>
                  <a:pt x="47" y="230"/>
                </a:lnTo>
                <a:lnTo>
                  <a:pt x="51" y="250"/>
                </a:lnTo>
                <a:lnTo>
                  <a:pt x="51" y="268"/>
                </a:lnTo>
                <a:lnTo>
                  <a:pt x="49" y="282"/>
                </a:lnTo>
                <a:lnTo>
                  <a:pt x="49" y="296"/>
                </a:lnTo>
                <a:lnTo>
                  <a:pt x="51" y="305"/>
                </a:lnTo>
                <a:lnTo>
                  <a:pt x="55" y="312"/>
                </a:lnTo>
                <a:lnTo>
                  <a:pt x="70" y="319"/>
                </a:lnTo>
                <a:lnTo>
                  <a:pt x="79" y="324"/>
                </a:lnTo>
                <a:lnTo>
                  <a:pt x="83" y="345"/>
                </a:lnTo>
                <a:lnTo>
                  <a:pt x="83" y="370"/>
                </a:lnTo>
                <a:lnTo>
                  <a:pt x="81" y="383"/>
                </a:lnTo>
                <a:lnTo>
                  <a:pt x="81" y="396"/>
                </a:lnTo>
                <a:lnTo>
                  <a:pt x="86" y="409"/>
                </a:lnTo>
                <a:lnTo>
                  <a:pt x="96" y="421"/>
                </a:lnTo>
                <a:lnTo>
                  <a:pt x="101" y="431"/>
                </a:lnTo>
                <a:lnTo>
                  <a:pt x="99" y="444"/>
                </a:lnTo>
                <a:lnTo>
                  <a:pt x="94" y="447"/>
                </a:lnTo>
                <a:lnTo>
                  <a:pt x="87" y="449"/>
                </a:lnTo>
                <a:lnTo>
                  <a:pt x="79" y="462"/>
                </a:lnTo>
                <a:lnTo>
                  <a:pt x="79" y="480"/>
                </a:lnTo>
                <a:lnTo>
                  <a:pt x="77" y="499"/>
                </a:lnTo>
                <a:lnTo>
                  <a:pt x="74" y="511"/>
                </a:lnTo>
                <a:lnTo>
                  <a:pt x="72" y="522"/>
                </a:lnTo>
                <a:lnTo>
                  <a:pt x="77" y="539"/>
                </a:lnTo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IN" sz="2000" dirty="0"/>
          </a:p>
        </p:txBody>
      </p:sp>
      <p:sp>
        <p:nvSpPr>
          <p:cNvPr id="11" name="Freeform 6"/>
          <p:cNvSpPr/>
          <p:nvPr/>
        </p:nvSpPr>
        <p:spPr bwMode="auto">
          <a:xfrm>
            <a:off x="2842083" y="5329238"/>
            <a:ext cx="449262" cy="841375"/>
          </a:xfrm>
          <a:custGeom>
            <a:avLst/>
            <a:gdLst>
              <a:gd name="T0" fmla="*/ 680553 w 219"/>
              <a:gd name="T1" fmla="*/ 19 h 463"/>
              <a:gd name="T2" fmla="*/ 2041484 w 219"/>
              <a:gd name="T3" fmla="*/ 49 h 463"/>
              <a:gd name="T4" fmla="*/ 4294494 w 219"/>
              <a:gd name="T5" fmla="*/ 57 h 463"/>
              <a:gd name="T6" fmla="*/ 6606913 w 219"/>
              <a:gd name="T7" fmla="*/ 57 h 463"/>
              <a:gd name="T8" fmla="*/ 7498812 w 219"/>
              <a:gd name="T9" fmla="*/ 57 h 463"/>
              <a:gd name="T10" fmla="*/ 8286358 w 219"/>
              <a:gd name="T11" fmla="*/ 66 h 463"/>
              <a:gd name="T12" fmla="*/ 11193062 w 219"/>
              <a:gd name="T13" fmla="*/ 97 h 463"/>
              <a:gd name="T14" fmla="*/ 12882368 w 219"/>
              <a:gd name="T15" fmla="*/ 117 h 463"/>
              <a:gd name="T16" fmla="*/ 13292216 w 219"/>
              <a:gd name="T17" fmla="*/ 126 h 463"/>
              <a:gd name="T18" fmla="*/ 13052596 w 219"/>
              <a:gd name="T19" fmla="*/ 136 h 463"/>
              <a:gd name="T20" fmla="*/ 14415794 w 219"/>
              <a:gd name="T21" fmla="*/ 149 h 463"/>
              <a:gd name="T22" fmla="*/ 16969259 w 219"/>
              <a:gd name="T23" fmla="*/ 159 h 463"/>
              <a:gd name="T24" fmla="*/ 20299478 w 219"/>
              <a:gd name="T25" fmla="*/ 166 h 463"/>
              <a:gd name="T26" fmla="*/ 21222676 w 219"/>
              <a:gd name="T27" fmla="*/ 165 h 463"/>
              <a:gd name="T28" fmla="*/ 21222676 w 219"/>
              <a:gd name="T29" fmla="*/ 151 h 463"/>
              <a:gd name="T30" fmla="*/ 21222676 w 219"/>
              <a:gd name="T31" fmla="*/ 144 h 463"/>
              <a:gd name="T32" fmla="*/ 23451542 w 219"/>
              <a:gd name="T33" fmla="*/ 140 h 463"/>
              <a:gd name="T34" fmla="*/ 22239980 w 219"/>
              <a:gd name="T35" fmla="*/ 133 h 463"/>
              <a:gd name="T36" fmla="*/ 20977160 w 219"/>
              <a:gd name="T37" fmla="*/ 127 h 463"/>
              <a:gd name="T38" fmla="*/ 21327616 w 219"/>
              <a:gd name="T39" fmla="*/ 115 h 463"/>
              <a:gd name="T40" fmla="*/ 21971841 w 219"/>
              <a:gd name="T41" fmla="*/ 106 h 463"/>
              <a:gd name="T42" fmla="*/ 20977160 w 219"/>
              <a:gd name="T43" fmla="*/ 98 h 463"/>
              <a:gd name="T44" fmla="*/ 18745344 w 219"/>
              <a:gd name="T45" fmla="*/ 92 h 463"/>
              <a:gd name="T46" fmla="*/ 17466255 w 219"/>
              <a:gd name="T47" fmla="*/ 79 h 463"/>
              <a:gd name="T48" fmla="*/ 17602772 w 219"/>
              <a:gd name="T49" fmla="*/ 61 h 463"/>
              <a:gd name="T50" fmla="*/ 18745344 w 219"/>
              <a:gd name="T51" fmla="*/ 57 h 463"/>
              <a:gd name="T52" fmla="*/ 17380315 w 219"/>
              <a:gd name="T53" fmla="*/ 57 h 463"/>
              <a:gd name="T54" fmla="*/ 15351504 w 219"/>
              <a:gd name="T55" fmla="*/ 57 h 463"/>
              <a:gd name="T56" fmla="*/ 13408312 w 219"/>
              <a:gd name="T57" fmla="*/ 57 h 463"/>
              <a:gd name="T58" fmla="*/ 12355170 w 219"/>
              <a:gd name="T59" fmla="*/ 57 h 463"/>
              <a:gd name="T60" fmla="*/ 10801531 w 219"/>
              <a:gd name="T61" fmla="*/ 57 h 463"/>
              <a:gd name="T62" fmla="*/ 9320417 w 219"/>
              <a:gd name="T63" fmla="*/ 57 h 463"/>
              <a:gd name="T64" fmla="*/ 7498812 w 219"/>
              <a:gd name="T65" fmla="*/ 57 h 463"/>
              <a:gd name="T66" fmla="*/ 4896490 w 219"/>
              <a:gd name="T67" fmla="*/ 57 h 463"/>
              <a:gd name="T68" fmla="*/ 4632726 w 219"/>
              <a:gd name="T69" fmla="*/ 36 h 463"/>
              <a:gd name="T70" fmla="*/ 3433388 w 219"/>
              <a:gd name="T71" fmla="*/ 18 h 463"/>
              <a:gd name="T72" fmla="*/ 2255886 w 219"/>
              <a:gd name="T73" fmla="*/ 0 h 463"/>
              <a:gd name="T74" fmla="*/ 0 w 219"/>
              <a:gd name="T75" fmla="*/ 3 h 463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19"/>
              <a:gd name="T115" fmla="*/ 0 h 463"/>
              <a:gd name="T116" fmla="*/ 219 w 219"/>
              <a:gd name="T117" fmla="*/ 463 h 463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19" h="463">
                <a:moveTo>
                  <a:pt x="0" y="6"/>
                </a:moveTo>
                <a:lnTo>
                  <a:pt x="6" y="19"/>
                </a:lnTo>
                <a:lnTo>
                  <a:pt x="14" y="31"/>
                </a:lnTo>
                <a:lnTo>
                  <a:pt x="19" y="49"/>
                </a:lnTo>
                <a:lnTo>
                  <a:pt x="24" y="67"/>
                </a:lnTo>
                <a:lnTo>
                  <a:pt x="40" y="95"/>
                </a:lnTo>
                <a:lnTo>
                  <a:pt x="52" y="108"/>
                </a:lnTo>
                <a:lnTo>
                  <a:pt x="61" y="121"/>
                </a:lnTo>
                <a:lnTo>
                  <a:pt x="67" y="135"/>
                </a:lnTo>
                <a:lnTo>
                  <a:pt x="70" y="151"/>
                </a:lnTo>
                <a:lnTo>
                  <a:pt x="73" y="172"/>
                </a:lnTo>
                <a:lnTo>
                  <a:pt x="77" y="192"/>
                </a:lnTo>
                <a:lnTo>
                  <a:pt x="89" y="223"/>
                </a:lnTo>
                <a:lnTo>
                  <a:pt x="105" y="253"/>
                </a:lnTo>
                <a:lnTo>
                  <a:pt x="113" y="281"/>
                </a:lnTo>
                <a:lnTo>
                  <a:pt x="120" y="295"/>
                </a:lnTo>
                <a:lnTo>
                  <a:pt x="125" y="309"/>
                </a:lnTo>
                <a:lnTo>
                  <a:pt x="124" y="324"/>
                </a:lnTo>
                <a:lnTo>
                  <a:pt x="122" y="340"/>
                </a:lnTo>
                <a:lnTo>
                  <a:pt x="122" y="354"/>
                </a:lnTo>
                <a:lnTo>
                  <a:pt x="125" y="368"/>
                </a:lnTo>
                <a:lnTo>
                  <a:pt x="134" y="393"/>
                </a:lnTo>
                <a:lnTo>
                  <a:pt x="147" y="417"/>
                </a:lnTo>
                <a:lnTo>
                  <a:pt x="159" y="430"/>
                </a:lnTo>
                <a:lnTo>
                  <a:pt x="172" y="442"/>
                </a:lnTo>
                <a:lnTo>
                  <a:pt x="188" y="457"/>
                </a:lnTo>
                <a:lnTo>
                  <a:pt x="195" y="462"/>
                </a:lnTo>
                <a:lnTo>
                  <a:pt x="197" y="454"/>
                </a:lnTo>
                <a:lnTo>
                  <a:pt x="195" y="437"/>
                </a:lnTo>
                <a:lnTo>
                  <a:pt x="197" y="399"/>
                </a:lnTo>
                <a:lnTo>
                  <a:pt x="195" y="387"/>
                </a:lnTo>
                <a:lnTo>
                  <a:pt x="197" y="378"/>
                </a:lnTo>
                <a:lnTo>
                  <a:pt x="208" y="372"/>
                </a:lnTo>
                <a:lnTo>
                  <a:pt x="218" y="366"/>
                </a:lnTo>
                <a:lnTo>
                  <a:pt x="216" y="350"/>
                </a:lnTo>
                <a:lnTo>
                  <a:pt x="207" y="345"/>
                </a:lnTo>
                <a:lnTo>
                  <a:pt x="200" y="340"/>
                </a:lnTo>
                <a:lnTo>
                  <a:pt x="195" y="325"/>
                </a:lnTo>
                <a:lnTo>
                  <a:pt x="197" y="307"/>
                </a:lnTo>
                <a:lnTo>
                  <a:pt x="199" y="291"/>
                </a:lnTo>
                <a:lnTo>
                  <a:pt x="202" y="281"/>
                </a:lnTo>
                <a:lnTo>
                  <a:pt x="205" y="272"/>
                </a:lnTo>
                <a:lnTo>
                  <a:pt x="202" y="261"/>
                </a:lnTo>
                <a:lnTo>
                  <a:pt x="195" y="255"/>
                </a:lnTo>
                <a:lnTo>
                  <a:pt x="186" y="251"/>
                </a:lnTo>
                <a:lnTo>
                  <a:pt x="175" y="244"/>
                </a:lnTo>
                <a:lnTo>
                  <a:pt x="168" y="235"/>
                </a:lnTo>
                <a:lnTo>
                  <a:pt x="163" y="218"/>
                </a:lnTo>
                <a:lnTo>
                  <a:pt x="165" y="197"/>
                </a:lnTo>
                <a:lnTo>
                  <a:pt x="164" y="181"/>
                </a:lnTo>
                <a:lnTo>
                  <a:pt x="168" y="169"/>
                </a:lnTo>
                <a:lnTo>
                  <a:pt x="175" y="166"/>
                </a:lnTo>
                <a:lnTo>
                  <a:pt x="171" y="159"/>
                </a:lnTo>
                <a:lnTo>
                  <a:pt x="161" y="151"/>
                </a:lnTo>
                <a:lnTo>
                  <a:pt x="152" y="147"/>
                </a:lnTo>
                <a:lnTo>
                  <a:pt x="143" y="144"/>
                </a:lnTo>
                <a:lnTo>
                  <a:pt x="133" y="140"/>
                </a:lnTo>
                <a:lnTo>
                  <a:pt x="125" y="133"/>
                </a:lnTo>
                <a:lnTo>
                  <a:pt x="120" y="121"/>
                </a:lnTo>
                <a:lnTo>
                  <a:pt x="115" y="113"/>
                </a:lnTo>
                <a:lnTo>
                  <a:pt x="111" y="105"/>
                </a:lnTo>
                <a:lnTo>
                  <a:pt x="100" y="82"/>
                </a:lnTo>
                <a:lnTo>
                  <a:pt x="96" y="75"/>
                </a:lnTo>
                <a:lnTo>
                  <a:pt x="88" y="71"/>
                </a:lnTo>
                <a:lnTo>
                  <a:pt x="80" y="70"/>
                </a:lnTo>
                <a:lnTo>
                  <a:pt x="70" y="70"/>
                </a:lnTo>
                <a:lnTo>
                  <a:pt x="61" y="70"/>
                </a:lnTo>
                <a:lnTo>
                  <a:pt x="45" y="57"/>
                </a:lnTo>
                <a:lnTo>
                  <a:pt x="43" y="47"/>
                </a:lnTo>
                <a:lnTo>
                  <a:pt x="43" y="36"/>
                </a:lnTo>
                <a:lnTo>
                  <a:pt x="38" y="27"/>
                </a:lnTo>
                <a:lnTo>
                  <a:pt x="32" y="18"/>
                </a:lnTo>
                <a:lnTo>
                  <a:pt x="29" y="6"/>
                </a:lnTo>
                <a:lnTo>
                  <a:pt x="21" y="0"/>
                </a:lnTo>
                <a:lnTo>
                  <a:pt x="9" y="1"/>
                </a:lnTo>
                <a:lnTo>
                  <a:pt x="0" y="3"/>
                </a:lnTo>
                <a:lnTo>
                  <a:pt x="0" y="6"/>
                </a:lnTo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IN" sz="2000" dirty="0"/>
          </a:p>
        </p:txBody>
      </p:sp>
      <p:sp>
        <p:nvSpPr>
          <p:cNvPr id="12" name="Freeform 7"/>
          <p:cNvSpPr/>
          <p:nvPr/>
        </p:nvSpPr>
        <p:spPr bwMode="auto">
          <a:xfrm>
            <a:off x="2862720" y="5329238"/>
            <a:ext cx="446088" cy="841375"/>
          </a:xfrm>
          <a:custGeom>
            <a:avLst/>
            <a:gdLst>
              <a:gd name="T0" fmla="*/ 443332 w 219"/>
              <a:gd name="T1" fmla="*/ 19 h 463"/>
              <a:gd name="T2" fmla="*/ 1270668 w 219"/>
              <a:gd name="T3" fmla="*/ 49 h 463"/>
              <a:gd name="T4" fmla="*/ 2597771 w 219"/>
              <a:gd name="T5" fmla="*/ 57 h 463"/>
              <a:gd name="T6" fmla="*/ 4007811 w 219"/>
              <a:gd name="T7" fmla="*/ 57 h 463"/>
              <a:gd name="T8" fmla="*/ 4613584 w 219"/>
              <a:gd name="T9" fmla="*/ 57 h 463"/>
              <a:gd name="T10" fmla="*/ 5077049 w 219"/>
              <a:gd name="T11" fmla="*/ 66 h 463"/>
              <a:gd name="T12" fmla="*/ 7072689 w 219"/>
              <a:gd name="T13" fmla="*/ 97 h 463"/>
              <a:gd name="T14" fmla="*/ 7982399 w 219"/>
              <a:gd name="T15" fmla="*/ 117 h 463"/>
              <a:gd name="T16" fmla="*/ 8193621 w 219"/>
              <a:gd name="T17" fmla="*/ 126 h 463"/>
              <a:gd name="T18" fmla="*/ 8088091 w 219"/>
              <a:gd name="T19" fmla="*/ 136 h 463"/>
              <a:gd name="T20" fmla="*/ 8900593 w 219"/>
              <a:gd name="T21" fmla="*/ 149 h 463"/>
              <a:gd name="T22" fmla="*/ 10533054 w 219"/>
              <a:gd name="T23" fmla="*/ 159 h 463"/>
              <a:gd name="T24" fmla="*/ 12560940 w 219"/>
              <a:gd name="T25" fmla="*/ 166 h 463"/>
              <a:gd name="T26" fmla="*/ 13117509 w 219"/>
              <a:gd name="T27" fmla="*/ 165 h 463"/>
              <a:gd name="T28" fmla="*/ 13117509 w 219"/>
              <a:gd name="T29" fmla="*/ 151 h 463"/>
              <a:gd name="T30" fmla="*/ 13117509 w 219"/>
              <a:gd name="T31" fmla="*/ 144 h 463"/>
              <a:gd name="T32" fmla="*/ 14501356 w 219"/>
              <a:gd name="T33" fmla="*/ 140 h 463"/>
              <a:gd name="T34" fmla="*/ 13822770 w 219"/>
              <a:gd name="T35" fmla="*/ 133 h 463"/>
              <a:gd name="T36" fmla="*/ 12992457 w 219"/>
              <a:gd name="T37" fmla="*/ 127 h 463"/>
              <a:gd name="T38" fmla="*/ 13178699 w 219"/>
              <a:gd name="T39" fmla="*/ 115 h 463"/>
              <a:gd name="T40" fmla="*/ 13664619 w 219"/>
              <a:gd name="T41" fmla="*/ 106 h 463"/>
              <a:gd name="T42" fmla="*/ 12992457 w 219"/>
              <a:gd name="T43" fmla="*/ 98 h 463"/>
              <a:gd name="T44" fmla="*/ 11591169 w 219"/>
              <a:gd name="T45" fmla="*/ 92 h 463"/>
              <a:gd name="T46" fmla="*/ 10831922 w 219"/>
              <a:gd name="T47" fmla="*/ 79 h 463"/>
              <a:gd name="T48" fmla="*/ 10881527 w 219"/>
              <a:gd name="T49" fmla="*/ 61 h 463"/>
              <a:gd name="T50" fmla="*/ 11591169 w 219"/>
              <a:gd name="T51" fmla="*/ 57 h 463"/>
              <a:gd name="T52" fmla="*/ 10728659 w 219"/>
              <a:gd name="T53" fmla="*/ 57 h 463"/>
              <a:gd name="T54" fmla="*/ 9463959 w 219"/>
              <a:gd name="T55" fmla="*/ 57 h 463"/>
              <a:gd name="T56" fmla="*/ 8333639 w 219"/>
              <a:gd name="T57" fmla="*/ 57 h 463"/>
              <a:gd name="T58" fmla="*/ 7694137 w 219"/>
              <a:gd name="T59" fmla="*/ 57 h 463"/>
              <a:gd name="T60" fmla="*/ 6647843 w 219"/>
              <a:gd name="T61" fmla="*/ 57 h 463"/>
              <a:gd name="T62" fmla="*/ 5864192 w 219"/>
              <a:gd name="T63" fmla="*/ 57 h 463"/>
              <a:gd name="T64" fmla="*/ 4613584 w 219"/>
              <a:gd name="T65" fmla="*/ 57 h 463"/>
              <a:gd name="T66" fmla="*/ 3007382 w 219"/>
              <a:gd name="T67" fmla="*/ 57 h 463"/>
              <a:gd name="T68" fmla="*/ 2821914 w 219"/>
              <a:gd name="T69" fmla="*/ 36 h 463"/>
              <a:gd name="T70" fmla="*/ 2117507 w 219"/>
              <a:gd name="T71" fmla="*/ 18 h 463"/>
              <a:gd name="T72" fmla="*/ 1398315 w 219"/>
              <a:gd name="T73" fmla="*/ 0 h 463"/>
              <a:gd name="T74" fmla="*/ 0 w 219"/>
              <a:gd name="T75" fmla="*/ 3 h 463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219"/>
              <a:gd name="T115" fmla="*/ 0 h 463"/>
              <a:gd name="T116" fmla="*/ 219 w 219"/>
              <a:gd name="T117" fmla="*/ 463 h 463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219" h="463">
                <a:moveTo>
                  <a:pt x="0" y="6"/>
                </a:moveTo>
                <a:lnTo>
                  <a:pt x="6" y="19"/>
                </a:lnTo>
                <a:lnTo>
                  <a:pt x="14" y="31"/>
                </a:lnTo>
                <a:lnTo>
                  <a:pt x="19" y="49"/>
                </a:lnTo>
                <a:lnTo>
                  <a:pt x="24" y="67"/>
                </a:lnTo>
                <a:lnTo>
                  <a:pt x="40" y="95"/>
                </a:lnTo>
                <a:lnTo>
                  <a:pt x="52" y="108"/>
                </a:lnTo>
                <a:lnTo>
                  <a:pt x="61" y="121"/>
                </a:lnTo>
                <a:lnTo>
                  <a:pt x="67" y="135"/>
                </a:lnTo>
                <a:lnTo>
                  <a:pt x="70" y="151"/>
                </a:lnTo>
                <a:lnTo>
                  <a:pt x="73" y="172"/>
                </a:lnTo>
                <a:lnTo>
                  <a:pt x="77" y="192"/>
                </a:lnTo>
                <a:lnTo>
                  <a:pt x="89" y="223"/>
                </a:lnTo>
                <a:lnTo>
                  <a:pt x="105" y="253"/>
                </a:lnTo>
                <a:lnTo>
                  <a:pt x="113" y="281"/>
                </a:lnTo>
                <a:lnTo>
                  <a:pt x="120" y="295"/>
                </a:lnTo>
                <a:lnTo>
                  <a:pt x="125" y="309"/>
                </a:lnTo>
                <a:lnTo>
                  <a:pt x="124" y="324"/>
                </a:lnTo>
                <a:lnTo>
                  <a:pt x="122" y="340"/>
                </a:lnTo>
                <a:lnTo>
                  <a:pt x="122" y="354"/>
                </a:lnTo>
                <a:lnTo>
                  <a:pt x="125" y="368"/>
                </a:lnTo>
                <a:lnTo>
                  <a:pt x="134" y="393"/>
                </a:lnTo>
                <a:lnTo>
                  <a:pt x="147" y="417"/>
                </a:lnTo>
                <a:lnTo>
                  <a:pt x="159" y="430"/>
                </a:lnTo>
                <a:lnTo>
                  <a:pt x="172" y="442"/>
                </a:lnTo>
                <a:lnTo>
                  <a:pt x="188" y="457"/>
                </a:lnTo>
                <a:lnTo>
                  <a:pt x="195" y="462"/>
                </a:lnTo>
                <a:lnTo>
                  <a:pt x="197" y="454"/>
                </a:lnTo>
                <a:lnTo>
                  <a:pt x="195" y="437"/>
                </a:lnTo>
                <a:lnTo>
                  <a:pt x="197" y="399"/>
                </a:lnTo>
                <a:lnTo>
                  <a:pt x="195" y="387"/>
                </a:lnTo>
                <a:lnTo>
                  <a:pt x="197" y="378"/>
                </a:lnTo>
                <a:lnTo>
                  <a:pt x="208" y="372"/>
                </a:lnTo>
                <a:lnTo>
                  <a:pt x="218" y="366"/>
                </a:lnTo>
                <a:lnTo>
                  <a:pt x="216" y="350"/>
                </a:lnTo>
                <a:lnTo>
                  <a:pt x="207" y="345"/>
                </a:lnTo>
                <a:lnTo>
                  <a:pt x="200" y="340"/>
                </a:lnTo>
                <a:lnTo>
                  <a:pt x="195" y="325"/>
                </a:lnTo>
                <a:lnTo>
                  <a:pt x="197" y="307"/>
                </a:lnTo>
                <a:lnTo>
                  <a:pt x="199" y="291"/>
                </a:lnTo>
                <a:lnTo>
                  <a:pt x="202" y="281"/>
                </a:lnTo>
                <a:lnTo>
                  <a:pt x="205" y="272"/>
                </a:lnTo>
                <a:lnTo>
                  <a:pt x="202" y="261"/>
                </a:lnTo>
                <a:lnTo>
                  <a:pt x="195" y="255"/>
                </a:lnTo>
                <a:lnTo>
                  <a:pt x="186" y="251"/>
                </a:lnTo>
                <a:lnTo>
                  <a:pt x="175" y="244"/>
                </a:lnTo>
                <a:lnTo>
                  <a:pt x="168" y="235"/>
                </a:lnTo>
                <a:lnTo>
                  <a:pt x="163" y="218"/>
                </a:lnTo>
                <a:lnTo>
                  <a:pt x="165" y="197"/>
                </a:lnTo>
                <a:lnTo>
                  <a:pt x="164" y="181"/>
                </a:lnTo>
                <a:lnTo>
                  <a:pt x="168" y="169"/>
                </a:lnTo>
                <a:lnTo>
                  <a:pt x="175" y="166"/>
                </a:lnTo>
                <a:lnTo>
                  <a:pt x="171" y="159"/>
                </a:lnTo>
                <a:lnTo>
                  <a:pt x="161" y="151"/>
                </a:lnTo>
                <a:lnTo>
                  <a:pt x="152" y="147"/>
                </a:lnTo>
                <a:lnTo>
                  <a:pt x="143" y="144"/>
                </a:lnTo>
                <a:lnTo>
                  <a:pt x="133" y="140"/>
                </a:lnTo>
                <a:lnTo>
                  <a:pt x="125" y="133"/>
                </a:lnTo>
                <a:lnTo>
                  <a:pt x="120" y="121"/>
                </a:lnTo>
                <a:lnTo>
                  <a:pt x="115" y="113"/>
                </a:lnTo>
                <a:lnTo>
                  <a:pt x="111" y="105"/>
                </a:lnTo>
                <a:lnTo>
                  <a:pt x="100" y="82"/>
                </a:lnTo>
                <a:lnTo>
                  <a:pt x="96" y="75"/>
                </a:lnTo>
                <a:lnTo>
                  <a:pt x="88" y="71"/>
                </a:lnTo>
                <a:lnTo>
                  <a:pt x="80" y="70"/>
                </a:lnTo>
                <a:lnTo>
                  <a:pt x="70" y="70"/>
                </a:lnTo>
                <a:lnTo>
                  <a:pt x="61" y="70"/>
                </a:lnTo>
                <a:lnTo>
                  <a:pt x="45" y="57"/>
                </a:lnTo>
                <a:lnTo>
                  <a:pt x="43" y="47"/>
                </a:lnTo>
                <a:lnTo>
                  <a:pt x="43" y="36"/>
                </a:lnTo>
                <a:lnTo>
                  <a:pt x="38" y="27"/>
                </a:lnTo>
                <a:lnTo>
                  <a:pt x="32" y="18"/>
                </a:lnTo>
                <a:lnTo>
                  <a:pt x="29" y="6"/>
                </a:lnTo>
                <a:lnTo>
                  <a:pt x="21" y="0"/>
                </a:lnTo>
                <a:lnTo>
                  <a:pt x="9" y="1"/>
                </a:lnTo>
                <a:lnTo>
                  <a:pt x="0" y="3"/>
                </a:lnTo>
                <a:lnTo>
                  <a:pt x="0" y="6"/>
                </a:lnTo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IN" sz="2000" dirty="0"/>
          </a:p>
        </p:txBody>
      </p:sp>
      <p:sp>
        <p:nvSpPr>
          <p:cNvPr id="13" name="Freeform 8"/>
          <p:cNvSpPr/>
          <p:nvPr/>
        </p:nvSpPr>
        <p:spPr bwMode="auto">
          <a:xfrm>
            <a:off x="3338970" y="1860550"/>
            <a:ext cx="1247775" cy="1487488"/>
          </a:xfrm>
          <a:custGeom>
            <a:avLst/>
            <a:gdLst>
              <a:gd name="T0" fmla="*/ 7368981 w 612"/>
              <a:gd name="T1" fmla="*/ 8 h 818"/>
              <a:gd name="T2" fmla="*/ 5261143 w 612"/>
              <a:gd name="T3" fmla="*/ 47 h 818"/>
              <a:gd name="T4" fmla="*/ 2807518 w 612"/>
              <a:gd name="T5" fmla="*/ 68 h 818"/>
              <a:gd name="T6" fmla="*/ 2490285 w 612"/>
              <a:gd name="T7" fmla="*/ 81 h 818"/>
              <a:gd name="T8" fmla="*/ 1297343 w 612"/>
              <a:gd name="T9" fmla="*/ 129 h 818"/>
              <a:gd name="T10" fmla="*/ 644957 w 612"/>
              <a:gd name="T11" fmla="*/ 156 h 818"/>
              <a:gd name="T12" fmla="*/ 2907002 w 612"/>
              <a:gd name="T13" fmla="*/ 174 h 818"/>
              <a:gd name="T14" fmla="*/ 1732927 w 612"/>
              <a:gd name="T15" fmla="*/ 192 h 818"/>
              <a:gd name="T16" fmla="*/ 4038724 w 612"/>
              <a:gd name="T17" fmla="*/ 198 h 818"/>
              <a:gd name="T18" fmla="*/ 4898478 w 612"/>
              <a:gd name="T19" fmla="*/ 216 h 818"/>
              <a:gd name="T20" fmla="*/ 9387091 w 612"/>
              <a:gd name="T21" fmla="*/ 226 h 818"/>
              <a:gd name="T22" fmla="*/ 11182578 w 612"/>
              <a:gd name="T23" fmla="*/ 263 h 818"/>
              <a:gd name="T24" fmla="*/ 9151044 w 612"/>
              <a:gd name="T25" fmla="*/ 281 h 818"/>
              <a:gd name="T26" fmla="*/ 7630097 w 612"/>
              <a:gd name="T27" fmla="*/ 297 h 818"/>
              <a:gd name="T28" fmla="*/ 6381123 w 612"/>
              <a:gd name="T29" fmla="*/ 320 h 818"/>
              <a:gd name="T30" fmla="*/ 9615405 w 612"/>
              <a:gd name="T31" fmla="*/ 331 h 818"/>
              <a:gd name="T32" fmla="*/ 10893792 w 612"/>
              <a:gd name="T33" fmla="*/ 319 h 818"/>
              <a:gd name="T34" fmla="*/ 9151044 w 612"/>
              <a:gd name="T35" fmla="*/ 295 h 818"/>
              <a:gd name="T36" fmla="*/ 10598215 w 612"/>
              <a:gd name="T37" fmla="*/ 293 h 818"/>
              <a:gd name="T38" fmla="*/ 13027563 w 612"/>
              <a:gd name="T39" fmla="*/ 301 h 818"/>
              <a:gd name="T40" fmla="*/ 17213586 w 612"/>
              <a:gd name="T41" fmla="*/ 292 h 818"/>
              <a:gd name="T42" fmla="*/ 19590800 w 612"/>
              <a:gd name="T43" fmla="*/ 298 h 818"/>
              <a:gd name="T44" fmla="*/ 22766988 w 612"/>
              <a:gd name="T45" fmla="*/ 296 h 818"/>
              <a:gd name="T46" fmla="*/ 24199686 w 612"/>
              <a:gd name="T47" fmla="*/ 307 h 818"/>
              <a:gd name="T48" fmla="*/ 27246117 w 612"/>
              <a:gd name="T49" fmla="*/ 301 h 818"/>
              <a:gd name="T50" fmla="*/ 31335350 w 612"/>
              <a:gd name="T51" fmla="*/ 319 h 818"/>
              <a:gd name="T52" fmla="*/ 33286612 w 612"/>
              <a:gd name="T53" fmla="*/ 333 h 818"/>
              <a:gd name="T54" fmla="*/ 36044451 w 612"/>
              <a:gd name="T55" fmla="*/ 343 h 818"/>
              <a:gd name="T56" fmla="*/ 37399527 w 612"/>
              <a:gd name="T57" fmla="*/ 315 h 818"/>
              <a:gd name="T58" fmla="*/ 37106062 w 612"/>
              <a:gd name="T59" fmla="*/ 295 h 818"/>
              <a:gd name="T60" fmla="*/ 41472949 w 612"/>
              <a:gd name="T61" fmla="*/ 283 h 818"/>
              <a:gd name="T62" fmla="*/ 43515096 w 612"/>
              <a:gd name="T63" fmla="*/ 271 h 818"/>
              <a:gd name="T64" fmla="*/ 40921484 w 612"/>
              <a:gd name="T65" fmla="*/ 260 h 818"/>
              <a:gd name="T66" fmla="*/ 40921484 w 612"/>
              <a:gd name="T67" fmla="*/ 237 h 818"/>
              <a:gd name="T68" fmla="*/ 41472949 w 612"/>
              <a:gd name="T69" fmla="*/ 221 h 818"/>
              <a:gd name="T70" fmla="*/ 37399527 w 612"/>
              <a:gd name="T71" fmla="*/ 198 h 818"/>
              <a:gd name="T72" fmla="*/ 34777330 w 612"/>
              <a:gd name="T73" fmla="*/ 199 h 818"/>
              <a:gd name="T74" fmla="*/ 32721088 w 612"/>
              <a:gd name="T75" fmla="*/ 191 h 818"/>
              <a:gd name="T76" fmla="*/ 28927608 w 612"/>
              <a:gd name="T77" fmla="*/ 182 h 818"/>
              <a:gd name="T78" fmla="*/ 25786199 w 612"/>
              <a:gd name="T79" fmla="*/ 177 h 818"/>
              <a:gd name="T80" fmla="*/ 22916267 w 612"/>
              <a:gd name="T81" fmla="*/ 164 h 818"/>
              <a:gd name="T82" fmla="*/ 18957446 w 612"/>
              <a:gd name="T83" fmla="*/ 155 h 818"/>
              <a:gd name="T84" fmla="*/ 19164483 w 612"/>
              <a:gd name="T85" fmla="*/ 137 h 818"/>
              <a:gd name="T86" fmla="*/ 20026954 w 612"/>
              <a:gd name="T87" fmla="*/ 108 h 818"/>
              <a:gd name="T88" fmla="*/ 22935094 w 612"/>
              <a:gd name="T89" fmla="*/ 81 h 818"/>
              <a:gd name="T90" fmla="*/ 19590800 w 612"/>
              <a:gd name="T91" fmla="*/ 68 h 818"/>
              <a:gd name="T92" fmla="*/ 14137093 w 612"/>
              <a:gd name="T93" fmla="*/ 68 h 818"/>
              <a:gd name="T94" fmla="*/ 11674477 w 612"/>
              <a:gd name="T95" fmla="*/ 67 h 818"/>
              <a:gd name="T96" fmla="*/ 10589515 w 612"/>
              <a:gd name="T97" fmla="*/ 68 h 818"/>
              <a:gd name="T98" fmla="*/ 10600564 w 612"/>
              <a:gd name="T99" fmla="*/ 54 h 818"/>
              <a:gd name="T100" fmla="*/ 9752990 w 612"/>
              <a:gd name="T101" fmla="*/ 3 h 818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612"/>
              <a:gd name="T154" fmla="*/ 0 h 818"/>
              <a:gd name="T155" fmla="*/ 612 w 612"/>
              <a:gd name="T156" fmla="*/ 818 h 818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612" h="818">
                <a:moveTo>
                  <a:pt x="134" y="0"/>
                </a:moveTo>
                <a:lnTo>
                  <a:pt x="128" y="5"/>
                </a:lnTo>
                <a:lnTo>
                  <a:pt x="120" y="13"/>
                </a:lnTo>
                <a:lnTo>
                  <a:pt x="112" y="11"/>
                </a:lnTo>
                <a:lnTo>
                  <a:pt x="102" y="8"/>
                </a:lnTo>
                <a:lnTo>
                  <a:pt x="88" y="13"/>
                </a:lnTo>
                <a:lnTo>
                  <a:pt x="91" y="25"/>
                </a:lnTo>
                <a:lnTo>
                  <a:pt x="96" y="39"/>
                </a:lnTo>
                <a:lnTo>
                  <a:pt x="86" y="46"/>
                </a:lnTo>
                <a:lnTo>
                  <a:pt x="73" y="47"/>
                </a:lnTo>
                <a:lnTo>
                  <a:pt x="62" y="49"/>
                </a:lnTo>
                <a:lnTo>
                  <a:pt x="48" y="62"/>
                </a:lnTo>
                <a:lnTo>
                  <a:pt x="44" y="76"/>
                </a:lnTo>
                <a:lnTo>
                  <a:pt x="43" y="92"/>
                </a:lnTo>
                <a:lnTo>
                  <a:pt x="39" y="113"/>
                </a:lnTo>
                <a:lnTo>
                  <a:pt x="39" y="138"/>
                </a:lnTo>
                <a:lnTo>
                  <a:pt x="40" y="156"/>
                </a:lnTo>
                <a:lnTo>
                  <a:pt x="43" y="174"/>
                </a:lnTo>
                <a:lnTo>
                  <a:pt x="40" y="186"/>
                </a:lnTo>
                <a:lnTo>
                  <a:pt x="34" y="197"/>
                </a:lnTo>
                <a:lnTo>
                  <a:pt x="25" y="212"/>
                </a:lnTo>
                <a:lnTo>
                  <a:pt x="18" y="227"/>
                </a:lnTo>
                <a:lnTo>
                  <a:pt x="16" y="248"/>
                </a:lnTo>
                <a:lnTo>
                  <a:pt x="16" y="276"/>
                </a:lnTo>
                <a:lnTo>
                  <a:pt x="18" y="286"/>
                </a:lnTo>
                <a:lnTo>
                  <a:pt x="21" y="296"/>
                </a:lnTo>
                <a:lnTo>
                  <a:pt x="16" y="317"/>
                </a:lnTo>
                <a:lnTo>
                  <a:pt x="6" y="325"/>
                </a:lnTo>
                <a:lnTo>
                  <a:pt x="0" y="332"/>
                </a:lnTo>
                <a:lnTo>
                  <a:pt x="9" y="340"/>
                </a:lnTo>
                <a:lnTo>
                  <a:pt x="18" y="344"/>
                </a:lnTo>
                <a:lnTo>
                  <a:pt x="27" y="347"/>
                </a:lnTo>
                <a:lnTo>
                  <a:pt x="43" y="363"/>
                </a:lnTo>
                <a:lnTo>
                  <a:pt x="45" y="388"/>
                </a:lnTo>
                <a:lnTo>
                  <a:pt x="40" y="395"/>
                </a:lnTo>
                <a:lnTo>
                  <a:pt x="34" y="401"/>
                </a:lnTo>
                <a:lnTo>
                  <a:pt x="32" y="410"/>
                </a:lnTo>
                <a:lnTo>
                  <a:pt x="32" y="421"/>
                </a:lnTo>
                <a:lnTo>
                  <a:pt x="27" y="437"/>
                </a:lnTo>
                <a:lnTo>
                  <a:pt x="24" y="449"/>
                </a:lnTo>
                <a:lnTo>
                  <a:pt x="27" y="457"/>
                </a:lnTo>
                <a:lnTo>
                  <a:pt x="32" y="458"/>
                </a:lnTo>
                <a:lnTo>
                  <a:pt x="40" y="457"/>
                </a:lnTo>
                <a:lnTo>
                  <a:pt x="55" y="460"/>
                </a:lnTo>
                <a:lnTo>
                  <a:pt x="56" y="467"/>
                </a:lnTo>
                <a:lnTo>
                  <a:pt x="52" y="477"/>
                </a:lnTo>
                <a:lnTo>
                  <a:pt x="48" y="487"/>
                </a:lnTo>
                <a:lnTo>
                  <a:pt x="48" y="495"/>
                </a:lnTo>
                <a:lnTo>
                  <a:pt x="55" y="504"/>
                </a:lnTo>
                <a:lnTo>
                  <a:pt x="68" y="511"/>
                </a:lnTo>
                <a:lnTo>
                  <a:pt x="86" y="521"/>
                </a:lnTo>
                <a:lnTo>
                  <a:pt x="97" y="522"/>
                </a:lnTo>
                <a:lnTo>
                  <a:pt x="109" y="523"/>
                </a:lnTo>
                <a:lnTo>
                  <a:pt x="120" y="528"/>
                </a:lnTo>
                <a:lnTo>
                  <a:pt x="130" y="531"/>
                </a:lnTo>
                <a:lnTo>
                  <a:pt x="138" y="536"/>
                </a:lnTo>
                <a:lnTo>
                  <a:pt x="147" y="549"/>
                </a:lnTo>
                <a:lnTo>
                  <a:pt x="157" y="562"/>
                </a:lnTo>
                <a:lnTo>
                  <a:pt x="159" y="590"/>
                </a:lnTo>
                <a:lnTo>
                  <a:pt x="153" y="605"/>
                </a:lnTo>
                <a:lnTo>
                  <a:pt x="145" y="618"/>
                </a:lnTo>
                <a:lnTo>
                  <a:pt x="141" y="633"/>
                </a:lnTo>
                <a:lnTo>
                  <a:pt x="141" y="641"/>
                </a:lnTo>
                <a:lnTo>
                  <a:pt x="135" y="646"/>
                </a:lnTo>
                <a:lnTo>
                  <a:pt x="125" y="649"/>
                </a:lnTo>
                <a:lnTo>
                  <a:pt x="113" y="649"/>
                </a:lnTo>
                <a:lnTo>
                  <a:pt x="104" y="654"/>
                </a:lnTo>
                <a:lnTo>
                  <a:pt x="97" y="674"/>
                </a:lnTo>
                <a:lnTo>
                  <a:pt x="102" y="682"/>
                </a:lnTo>
                <a:lnTo>
                  <a:pt x="104" y="689"/>
                </a:lnTo>
                <a:lnTo>
                  <a:pt x="99" y="694"/>
                </a:lnTo>
                <a:lnTo>
                  <a:pt x="93" y="700"/>
                </a:lnTo>
                <a:lnTo>
                  <a:pt x="90" y="711"/>
                </a:lnTo>
                <a:lnTo>
                  <a:pt x="90" y="725"/>
                </a:lnTo>
                <a:lnTo>
                  <a:pt x="88" y="747"/>
                </a:lnTo>
                <a:lnTo>
                  <a:pt x="90" y="766"/>
                </a:lnTo>
                <a:lnTo>
                  <a:pt x="102" y="776"/>
                </a:lnTo>
                <a:lnTo>
                  <a:pt x="111" y="777"/>
                </a:lnTo>
                <a:lnTo>
                  <a:pt x="120" y="776"/>
                </a:lnTo>
                <a:lnTo>
                  <a:pt x="131" y="779"/>
                </a:lnTo>
                <a:lnTo>
                  <a:pt x="143" y="771"/>
                </a:lnTo>
                <a:lnTo>
                  <a:pt x="144" y="764"/>
                </a:lnTo>
                <a:lnTo>
                  <a:pt x="143" y="755"/>
                </a:lnTo>
                <a:lnTo>
                  <a:pt x="147" y="749"/>
                </a:lnTo>
                <a:lnTo>
                  <a:pt x="150" y="743"/>
                </a:lnTo>
                <a:lnTo>
                  <a:pt x="146" y="736"/>
                </a:lnTo>
                <a:lnTo>
                  <a:pt x="141" y="730"/>
                </a:lnTo>
                <a:lnTo>
                  <a:pt x="131" y="707"/>
                </a:lnTo>
                <a:lnTo>
                  <a:pt x="129" y="694"/>
                </a:lnTo>
                <a:lnTo>
                  <a:pt x="125" y="684"/>
                </a:lnTo>
                <a:lnTo>
                  <a:pt x="125" y="676"/>
                </a:lnTo>
                <a:lnTo>
                  <a:pt x="131" y="674"/>
                </a:lnTo>
                <a:lnTo>
                  <a:pt x="136" y="673"/>
                </a:lnTo>
                <a:lnTo>
                  <a:pt x="141" y="674"/>
                </a:lnTo>
                <a:lnTo>
                  <a:pt x="145" y="679"/>
                </a:lnTo>
                <a:lnTo>
                  <a:pt x="154" y="689"/>
                </a:lnTo>
                <a:lnTo>
                  <a:pt x="161" y="689"/>
                </a:lnTo>
                <a:lnTo>
                  <a:pt x="168" y="689"/>
                </a:lnTo>
                <a:lnTo>
                  <a:pt x="175" y="697"/>
                </a:lnTo>
                <a:lnTo>
                  <a:pt x="180" y="698"/>
                </a:lnTo>
                <a:lnTo>
                  <a:pt x="186" y="697"/>
                </a:lnTo>
                <a:lnTo>
                  <a:pt x="207" y="699"/>
                </a:lnTo>
                <a:lnTo>
                  <a:pt x="225" y="694"/>
                </a:lnTo>
                <a:lnTo>
                  <a:pt x="232" y="686"/>
                </a:lnTo>
                <a:lnTo>
                  <a:pt x="238" y="676"/>
                </a:lnTo>
                <a:lnTo>
                  <a:pt x="248" y="663"/>
                </a:lnTo>
                <a:lnTo>
                  <a:pt x="258" y="659"/>
                </a:lnTo>
                <a:lnTo>
                  <a:pt x="272" y="669"/>
                </a:lnTo>
                <a:lnTo>
                  <a:pt x="273" y="679"/>
                </a:lnTo>
                <a:lnTo>
                  <a:pt x="270" y="692"/>
                </a:lnTo>
                <a:lnTo>
                  <a:pt x="270" y="707"/>
                </a:lnTo>
                <a:lnTo>
                  <a:pt x="286" y="702"/>
                </a:lnTo>
                <a:lnTo>
                  <a:pt x="297" y="692"/>
                </a:lnTo>
                <a:lnTo>
                  <a:pt x="306" y="686"/>
                </a:lnTo>
                <a:lnTo>
                  <a:pt x="313" y="687"/>
                </a:lnTo>
                <a:lnTo>
                  <a:pt x="312" y="692"/>
                </a:lnTo>
                <a:lnTo>
                  <a:pt x="308" y="702"/>
                </a:lnTo>
                <a:lnTo>
                  <a:pt x="308" y="717"/>
                </a:lnTo>
                <a:lnTo>
                  <a:pt x="324" y="720"/>
                </a:lnTo>
                <a:lnTo>
                  <a:pt x="333" y="714"/>
                </a:lnTo>
                <a:lnTo>
                  <a:pt x="340" y="705"/>
                </a:lnTo>
                <a:lnTo>
                  <a:pt x="346" y="694"/>
                </a:lnTo>
                <a:lnTo>
                  <a:pt x="352" y="689"/>
                </a:lnTo>
                <a:lnTo>
                  <a:pt x="362" y="690"/>
                </a:lnTo>
                <a:lnTo>
                  <a:pt x="374" y="700"/>
                </a:lnTo>
                <a:lnTo>
                  <a:pt x="381" y="708"/>
                </a:lnTo>
                <a:lnTo>
                  <a:pt x="388" y="717"/>
                </a:lnTo>
                <a:lnTo>
                  <a:pt x="402" y="725"/>
                </a:lnTo>
                <a:lnTo>
                  <a:pt x="418" y="735"/>
                </a:lnTo>
                <a:lnTo>
                  <a:pt x="431" y="745"/>
                </a:lnTo>
                <a:lnTo>
                  <a:pt x="442" y="745"/>
                </a:lnTo>
                <a:lnTo>
                  <a:pt x="451" y="745"/>
                </a:lnTo>
                <a:lnTo>
                  <a:pt x="460" y="763"/>
                </a:lnTo>
                <a:lnTo>
                  <a:pt x="459" y="773"/>
                </a:lnTo>
                <a:lnTo>
                  <a:pt x="459" y="784"/>
                </a:lnTo>
                <a:lnTo>
                  <a:pt x="459" y="791"/>
                </a:lnTo>
                <a:lnTo>
                  <a:pt x="463" y="799"/>
                </a:lnTo>
                <a:lnTo>
                  <a:pt x="467" y="811"/>
                </a:lnTo>
                <a:lnTo>
                  <a:pt x="476" y="817"/>
                </a:lnTo>
                <a:lnTo>
                  <a:pt x="497" y="812"/>
                </a:lnTo>
                <a:lnTo>
                  <a:pt x="504" y="801"/>
                </a:lnTo>
                <a:lnTo>
                  <a:pt x="508" y="786"/>
                </a:lnTo>
                <a:lnTo>
                  <a:pt x="515" y="766"/>
                </a:lnTo>
                <a:lnTo>
                  <a:pt x="520" y="745"/>
                </a:lnTo>
                <a:lnTo>
                  <a:pt x="515" y="735"/>
                </a:lnTo>
                <a:lnTo>
                  <a:pt x="510" y="725"/>
                </a:lnTo>
                <a:lnTo>
                  <a:pt x="507" y="715"/>
                </a:lnTo>
                <a:lnTo>
                  <a:pt x="508" y="705"/>
                </a:lnTo>
                <a:lnTo>
                  <a:pt x="507" y="693"/>
                </a:lnTo>
                <a:lnTo>
                  <a:pt x="510" y="684"/>
                </a:lnTo>
                <a:lnTo>
                  <a:pt x="521" y="676"/>
                </a:lnTo>
                <a:lnTo>
                  <a:pt x="535" y="671"/>
                </a:lnTo>
                <a:lnTo>
                  <a:pt x="543" y="664"/>
                </a:lnTo>
                <a:lnTo>
                  <a:pt x="551" y="659"/>
                </a:lnTo>
                <a:lnTo>
                  <a:pt x="570" y="654"/>
                </a:lnTo>
                <a:lnTo>
                  <a:pt x="592" y="649"/>
                </a:lnTo>
                <a:lnTo>
                  <a:pt x="603" y="647"/>
                </a:lnTo>
                <a:lnTo>
                  <a:pt x="611" y="643"/>
                </a:lnTo>
                <a:lnTo>
                  <a:pt x="611" y="633"/>
                </a:lnTo>
                <a:lnTo>
                  <a:pt x="599" y="623"/>
                </a:lnTo>
                <a:lnTo>
                  <a:pt x="592" y="622"/>
                </a:lnTo>
                <a:lnTo>
                  <a:pt x="585" y="623"/>
                </a:lnTo>
                <a:lnTo>
                  <a:pt x="570" y="613"/>
                </a:lnTo>
                <a:lnTo>
                  <a:pt x="561" y="605"/>
                </a:lnTo>
                <a:lnTo>
                  <a:pt x="563" y="599"/>
                </a:lnTo>
                <a:lnTo>
                  <a:pt x="570" y="592"/>
                </a:lnTo>
                <a:lnTo>
                  <a:pt x="576" y="580"/>
                </a:lnTo>
                <a:lnTo>
                  <a:pt x="571" y="573"/>
                </a:lnTo>
                <a:lnTo>
                  <a:pt x="563" y="567"/>
                </a:lnTo>
                <a:lnTo>
                  <a:pt x="563" y="554"/>
                </a:lnTo>
                <a:lnTo>
                  <a:pt x="571" y="547"/>
                </a:lnTo>
                <a:lnTo>
                  <a:pt x="587" y="543"/>
                </a:lnTo>
                <a:lnTo>
                  <a:pt x="595" y="541"/>
                </a:lnTo>
                <a:lnTo>
                  <a:pt x="583" y="534"/>
                </a:lnTo>
                <a:lnTo>
                  <a:pt x="570" y="522"/>
                </a:lnTo>
                <a:lnTo>
                  <a:pt x="561" y="508"/>
                </a:lnTo>
                <a:lnTo>
                  <a:pt x="557" y="491"/>
                </a:lnTo>
                <a:lnTo>
                  <a:pt x="554" y="477"/>
                </a:lnTo>
                <a:lnTo>
                  <a:pt x="538" y="470"/>
                </a:lnTo>
                <a:lnTo>
                  <a:pt x="515" y="467"/>
                </a:lnTo>
                <a:lnTo>
                  <a:pt x="506" y="470"/>
                </a:lnTo>
                <a:lnTo>
                  <a:pt x="506" y="480"/>
                </a:lnTo>
                <a:lnTo>
                  <a:pt x="497" y="478"/>
                </a:lnTo>
                <a:lnTo>
                  <a:pt x="483" y="470"/>
                </a:lnTo>
                <a:lnTo>
                  <a:pt x="479" y="470"/>
                </a:lnTo>
                <a:lnTo>
                  <a:pt x="471" y="467"/>
                </a:lnTo>
                <a:lnTo>
                  <a:pt x="465" y="462"/>
                </a:lnTo>
                <a:lnTo>
                  <a:pt x="462" y="453"/>
                </a:lnTo>
                <a:lnTo>
                  <a:pt x="459" y="447"/>
                </a:lnTo>
                <a:lnTo>
                  <a:pt x="450" y="447"/>
                </a:lnTo>
                <a:lnTo>
                  <a:pt x="440" y="450"/>
                </a:lnTo>
                <a:lnTo>
                  <a:pt x="422" y="442"/>
                </a:lnTo>
                <a:lnTo>
                  <a:pt x="415" y="432"/>
                </a:lnTo>
                <a:lnTo>
                  <a:pt x="409" y="419"/>
                </a:lnTo>
                <a:lnTo>
                  <a:pt x="399" y="419"/>
                </a:lnTo>
                <a:lnTo>
                  <a:pt x="394" y="424"/>
                </a:lnTo>
                <a:lnTo>
                  <a:pt x="390" y="429"/>
                </a:lnTo>
                <a:lnTo>
                  <a:pt x="381" y="425"/>
                </a:lnTo>
                <a:lnTo>
                  <a:pt x="372" y="416"/>
                </a:lnTo>
                <a:lnTo>
                  <a:pt x="354" y="404"/>
                </a:lnTo>
                <a:lnTo>
                  <a:pt x="340" y="386"/>
                </a:lnTo>
                <a:lnTo>
                  <a:pt x="338" y="377"/>
                </a:lnTo>
                <a:lnTo>
                  <a:pt x="334" y="370"/>
                </a:lnTo>
                <a:lnTo>
                  <a:pt x="322" y="370"/>
                </a:lnTo>
                <a:lnTo>
                  <a:pt x="314" y="366"/>
                </a:lnTo>
                <a:lnTo>
                  <a:pt x="306" y="360"/>
                </a:lnTo>
                <a:lnTo>
                  <a:pt x="296" y="358"/>
                </a:lnTo>
                <a:lnTo>
                  <a:pt x="286" y="355"/>
                </a:lnTo>
                <a:lnTo>
                  <a:pt x="265" y="342"/>
                </a:lnTo>
                <a:lnTo>
                  <a:pt x="262" y="339"/>
                </a:lnTo>
                <a:lnTo>
                  <a:pt x="258" y="335"/>
                </a:lnTo>
                <a:lnTo>
                  <a:pt x="255" y="327"/>
                </a:lnTo>
                <a:lnTo>
                  <a:pt x="254" y="319"/>
                </a:lnTo>
                <a:lnTo>
                  <a:pt x="257" y="309"/>
                </a:lnTo>
                <a:lnTo>
                  <a:pt x="264" y="303"/>
                </a:lnTo>
                <a:lnTo>
                  <a:pt x="270" y="297"/>
                </a:lnTo>
                <a:lnTo>
                  <a:pt x="274" y="286"/>
                </a:lnTo>
                <a:lnTo>
                  <a:pt x="272" y="272"/>
                </a:lnTo>
                <a:lnTo>
                  <a:pt x="270" y="258"/>
                </a:lnTo>
                <a:lnTo>
                  <a:pt x="275" y="245"/>
                </a:lnTo>
                <a:lnTo>
                  <a:pt x="282" y="238"/>
                </a:lnTo>
                <a:lnTo>
                  <a:pt x="290" y="232"/>
                </a:lnTo>
                <a:lnTo>
                  <a:pt x="302" y="220"/>
                </a:lnTo>
                <a:lnTo>
                  <a:pt x="310" y="209"/>
                </a:lnTo>
                <a:lnTo>
                  <a:pt x="315" y="197"/>
                </a:lnTo>
                <a:lnTo>
                  <a:pt x="315" y="187"/>
                </a:lnTo>
                <a:lnTo>
                  <a:pt x="307" y="177"/>
                </a:lnTo>
                <a:lnTo>
                  <a:pt x="295" y="171"/>
                </a:lnTo>
                <a:lnTo>
                  <a:pt x="282" y="166"/>
                </a:lnTo>
                <a:lnTo>
                  <a:pt x="270" y="159"/>
                </a:lnTo>
                <a:lnTo>
                  <a:pt x="258" y="148"/>
                </a:lnTo>
                <a:lnTo>
                  <a:pt x="248" y="136"/>
                </a:lnTo>
                <a:lnTo>
                  <a:pt x="225" y="120"/>
                </a:lnTo>
                <a:lnTo>
                  <a:pt x="209" y="110"/>
                </a:lnTo>
                <a:lnTo>
                  <a:pt x="193" y="100"/>
                </a:lnTo>
                <a:lnTo>
                  <a:pt x="183" y="96"/>
                </a:lnTo>
                <a:lnTo>
                  <a:pt x="177" y="90"/>
                </a:lnTo>
                <a:lnTo>
                  <a:pt x="177" y="80"/>
                </a:lnTo>
                <a:lnTo>
                  <a:pt x="177" y="72"/>
                </a:lnTo>
                <a:lnTo>
                  <a:pt x="161" y="67"/>
                </a:lnTo>
                <a:lnTo>
                  <a:pt x="154" y="82"/>
                </a:lnTo>
                <a:lnTo>
                  <a:pt x="161" y="91"/>
                </a:lnTo>
                <a:lnTo>
                  <a:pt x="166" y="97"/>
                </a:lnTo>
                <a:lnTo>
                  <a:pt x="154" y="97"/>
                </a:lnTo>
                <a:lnTo>
                  <a:pt x="144" y="99"/>
                </a:lnTo>
                <a:lnTo>
                  <a:pt x="136" y="97"/>
                </a:lnTo>
                <a:lnTo>
                  <a:pt x="127" y="77"/>
                </a:lnTo>
                <a:lnTo>
                  <a:pt x="130" y="67"/>
                </a:lnTo>
                <a:lnTo>
                  <a:pt x="138" y="59"/>
                </a:lnTo>
                <a:lnTo>
                  <a:pt x="146" y="54"/>
                </a:lnTo>
                <a:lnTo>
                  <a:pt x="153" y="49"/>
                </a:lnTo>
                <a:lnTo>
                  <a:pt x="150" y="36"/>
                </a:lnTo>
                <a:lnTo>
                  <a:pt x="149" y="22"/>
                </a:lnTo>
                <a:lnTo>
                  <a:pt x="145" y="11"/>
                </a:lnTo>
                <a:lnTo>
                  <a:pt x="134" y="3"/>
                </a:lnTo>
                <a:lnTo>
                  <a:pt x="134" y="0"/>
                </a:lnTo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IN" sz="2000" dirty="0"/>
          </a:p>
        </p:txBody>
      </p:sp>
      <p:sp>
        <p:nvSpPr>
          <p:cNvPr id="14" name="Freeform 9"/>
          <p:cNvSpPr/>
          <p:nvPr/>
        </p:nvSpPr>
        <p:spPr bwMode="auto">
          <a:xfrm>
            <a:off x="3338970" y="1860550"/>
            <a:ext cx="1247775" cy="1487488"/>
          </a:xfrm>
          <a:custGeom>
            <a:avLst/>
            <a:gdLst>
              <a:gd name="T0" fmla="*/ 7368981 w 612"/>
              <a:gd name="T1" fmla="*/ 8 h 818"/>
              <a:gd name="T2" fmla="*/ 5261143 w 612"/>
              <a:gd name="T3" fmla="*/ 47 h 818"/>
              <a:gd name="T4" fmla="*/ 2807518 w 612"/>
              <a:gd name="T5" fmla="*/ 68 h 818"/>
              <a:gd name="T6" fmla="*/ 2490285 w 612"/>
              <a:gd name="T7" fmla="*/ 81 h 818"/>
              <a:gd name="T8" fmla="*/ 1297343 w 612"/>
              <a:gd name="T9" fmla="*/ 129 h 818"/>
              <a:gd name="T10" fmla="*/ 644957 w 612"/>
              <a:gd name="T11" fmla="*/ 156 h 818"/>
              <a:gd name="T12" fmla="*/ 2907002 w 612"/>
              <a:gd name="T13" fmla="*/ 174 h 818"/>
              <a:gd name="T14" fmla="*/ 1732927 w 612"/>
              <a:gd name="T15" fmla="*/ 192 h 818"/>
              <a:gd name="T16" fmla="*/ 4038724 w 612"/>
              <a:gd name="T17" fmla="*/ 198 h 818"/>
              <a:gd name="T18" fmla="*/ 4898478 w 612"/>
              <a:gd name="T19" fmla="*/ 216 h 818"/>
              <a:gd name="T20" fmla="*/ 9387091 w 612"/>
              <a:gd name="T21" fmla="*/ 226 h 818"/>
              <a:gd name="T22" fmla="*/ 11182578 w 612"/>
              <a:gd name="T23" fmla="*/ 263 h 818"/>
              <a:gd name="T24" fmla="*/ 9151044 w 612"/>
              <a:gd name="T25" fmla="*/ 281 h 818"/>
              <a:gd name="T26" fmla="*/ 7630097 w 612"/>
              <a:gd name="T27" fmla="*/ 297 h 818"/>
              <a:gd name="T28" fmla="*/ 6381123 w 612"/>
              <a:gd name="T29" fmla="*/ 320 h 818"/>
              <a:gd name="T30" fmla="*/ 9615405 w 612"/>
              <a:gd name="T31" fmla="*/ 331 h 818"/>
              <a:gd name="T32" fmla="*/ 10893792 w 612"/>
              <a:gd name="T33" fmla="*/ 319 h 818"/>
              <a:gd name="T34" fmla="*/ 9151044 w 612"/>
              <a:gd name="T35" fmla="*/ 295 h 818"/>
              <a:gd name="T36" fmla="*/ 10598215 w 612"/>
              <a:gd name="T37" fmla="*/ 293 h 818"/>
              <a:gd name="T38" fmla="*/ 13027563 w 612"/>
              <a:gd name="T39" fmla="*/ 301 h 818"/>
              <a:gd name="T40" fmla="*/ 17213586 w 612"/>
              <a:gd name="T41" fmla="*/ 292 h 818"/>
              <a:gd name="T42" fmla="*/ 19590800 w 612"/>
              <a:gd name="T43" fmla="*/ 298 h 818"/>
              <a:gd name="T44" fmla="*/ 22766988 w 612"/>
              <a:gd name="T45" fmla="*/ 296 h 818"/>
              <a:gd name="T46" fmla="*/ 24199686 w 612"/>
              <a:gd name="T47" fmla="*/ 307 h 818"/>
              <a:gd name="T48" fmla="*/ 27246117 w 612"/>
              <a:gd name="T49" fmla="*/ 301 h 818"/>
              <a:gd name="T50" fmla="*/ 31335350 w 612"/>
              <a:gd name="T51" fmla="*/ 319 h 818"/>
              <a:gd name="T52" fmla="*/ 33286612 w 612"/>
              <a:gd name="T53" fmla="*/ 333 h 818"/>
              <a:gd name="T54" fmla="*/ 36044451 w 612"/>
              <a:gd name="T55" fmla="*/ 343 h 818"/>
              <a:gd name="T56" fmla="*/ 37399527 w 612"/>
              <a:gd name="T57" fmla="*/ 315 h 818"/>
              <a:gd name="T58" fmla="*/ 37106062 w 612"/>
              <a:gd name="T59" fmla="*/ 295 h 818"/>
              <a:gd name="T60" fmla="*/ 41472949 w 612"/>
              <a:gd name="T61" fmla="*/ 283 h 818"/>
              <a:gd name="T62" fmla="*/ 43515096 w 612"/>
              <a:gd name="T63" fmla="*/ 271 h 818"/>
              <a:gd name="T64" fmla="*/ 40921484 w 612"/>
              <a:gd name="T65" fmla="*/ 260 h 818"/>
              <a:gd name="T66" fmla="*/ 40921484 w 612"/>
              <a:gd name="T67" fmla="*/ 237 h 818"/>
              <a:gd name="T68" fmla="*/ 41472949 w 612"/>
              <a:gd name="T69" fmla="*/ 221 h 818"/>
              <a:gd name="T70" fmla="*/ 37399527 w 612"/>
              <a:gd name="T71" fmla="*/ 198 h 818"/>
              <a:gd name="T72" fmla="*/ 34777330 w 612"/>
              <a:gd name="T73" fmla="*/ 199 h 818"/>
              <a:gd name="T74" fmla="*/ 32721088 w 612"/>
              <a:gd name="T75" fmla="*/ 191 h 818"/>
              <a:gd name="T76" fmla="*/ 28927608 w 612"/>
              <a:gd name="T77" fmla="*/ 182 h 818"/>
              <a:gd name="T78" fmla="*/ 25786199 w 612"/>
              <a:gd name="T79" fmla="*/ 177 h 818"/>
              <a:gd name="T80" fmla="*/ 22916267 w 612"/>
              <a:gd name="T81" fmla="*/ 164 h 818"/>
              <a:gd name="T82" fmla="*/ 18957446 w 612"/>
              <a:gd name="T83" fmla="*/ 155 h 818"/>
              <a:gd name="T84" fmla="*/ 19164483 w 612"/>
              <a:gd name="T85" fmla="*/ 137 h 818"/>
              <a:gd name="T86" fmla="*/ 20026954 w 612"/>
              <a:gd name="T87" fmla="*/ 108 h 818"/>
              <a:gd name="T88" fmla="*/ 22935094 w 612"/>
              <a:gd name="T89" fmla="*/ 81 h 818"/>
              <a:gd name="T90" fmla="*/ 19590800 w 612"/>
              <a:gd name="T91" fmla="*/ 68 h 818"/>
              <a:gd name="T92" fmla="*/ 14137093 w 612"/>
              <a:gd name="T93" fmla="*/ 68 h 818"/>
              <a:gd name="T94" fmla="*/ 11674477 w 612"/>
              <a:gd name="T95" fmla="*/ 67 h 818"/>
              <a:gd name="T96" fmla="*/ 10589515 w 612"/>
              <a:gd name="T97" fmla="*/ 68 h 818"/>
              <a:gd name="T98" fmla="*/ 10600564 w 612"/>
              <a:gd name="T99" fmla="*/ 54 h 818"/>
              <a:gd name="T100" fmla="*/ 9752990 w 612"/>
              <a:gd name="T101" fmla="*/ 3 h 818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612"/>
              <a:gd name="T154" fmla="*/ 0 h 818"/>
              <a:gd name="T155" fmla="*/ 612 w 612"/>
              <a:gd name="T156" fmla="*/ 818 h 818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612" h="818">
                <a:moveTo>
                  <a:pt x="134" y="0"/>
                </a:moveTo>
                <a:lnTo>
                  <a:pt x="128" y="5"/>
                </a:lnTo>
                <a:lnTo>
                  <a:pt x="120" y="13"/>
                </a:lnTo>
                <a:lnTo>
                  <a:pt x="112" y="11"/>
                </a:lnTo>
                <a:lnTo>
                  <a:pt x="102" y="8"/>
                </a:lnTo>
                <a:lnTo>
                  <a:pt x="88" y="13"/>
                </a:lnTo>
                <a:lnTo>
                  <a:pt x="91" y="25"/>
                </a:lnTo>
                <a:lnTo>
                  <a:pt x="96" y="39"/>
                </a:lnTo>
                <a:lnTo>
                  <a:pt x="86" y="46"/>
                </a:lnTo>
                <a:lnTo>
                  <a:pt x="73" y="47"/>
                </a:lnTo>
                <a:lnTo>
                  <a:pt x="62" y="49"/>
                </a:lnTo>
                <a:lnTo>
                  <a:pt x="48" y="62"/>
                </a:lnTo>
                <a:lnTo>
                  <a:pt x="44" y="76"/>
                </a:lnTo>
                <a:lnTo>
                  <a:pt x="43" y="92"/>
                </a:lnTo>
                <a:lnTo>
                  <a:pt x="39" y="113"/>
                </a:lnTo>
                <a:lnTo>
                  <a:pt x="39" y="138"/>
                </a:lnTo>
                <a:lnTo>
                  <a:pt x="40" y="156"/>
                </a:lnTo>
                <a:lnTo>
                  <a:pt x="43" y="174"/>
                </a:lnTo>
                <a:lnTo>
                  <a:pt x="40" y="186"/>
                </a:lnTo>
                <a:lnTo>
                  <a:pt x="34" y="197"/>
                </a:lnTo>
                <a:lnTo>
                  <a:pt x="25" y="212"/>
                </a:lnTo>
                <a:lnTo>
                  <a:pt x="18" y="227"/>
                </a:lnTo>
                <a:lnTo>
                  <a:pt x="16" y="248"/>
                </a:lnTo>
                <a:lnTo>
                  <a:pt x="16" y="276"/>
                </a:lnTo>
                <a:lnTo>
                  <a:pt x="18" y="286"/>
                </a:lnTo>
                <a:lnTo>
                  <a:pt x="21" y="296"/>
                </a:lnTo>
                <a:lnTo>
                  <a:pt x="16" y="317"/>
                </a:lnTo>
                <a:lnTo>
                  <a:pt x="6" y="325"/>
                </a:lnTo>
                <a:lnTo>
                  <a:pt x="0" y="332"/>
                </a:lnTo>
                <a:lnTo>
                  <a:pt x="9" y="340"/>
                </a:lnTo>
                <a:lnTo>
                  <a:pt x="18" y="344"/>
                </a:lnTo>
                <a:lnTo>
                  <a:pt x="27" y="347"/>
                </a:lnTo>
                <a:lnTo>
                  <a:pt x="43" y="363"/>
                </a:lnTo>
                <a:lnTo>
                  <a:pt x="45" y="388"/>
                </a:lnTo>
                <a:lnTo>
                  <a:pt x="40" y="395"/>
                </a:lnTo>
                <a:lnTo>
                  <a:pt x="34" y="401"/>
                </a:lnTo>
                <a:lnTo>
                  <a:pt x="32" y="410"/>
                </a:lnTo>
                <a:lnTo>
                  <a:pt x="32" y="421"/>
                </a:lnTo>
                <a:lnTo>
                  <a:pt x="27" y="437"/>
                </a:lnTo>
                <a:lnTo>
                  <a:pt x="24" y="449"/>
                </a:lnTo>
                <a:lnTo>
                  <a:pt x="27" y="457"/>
                </a:lnTo>
                <a:lnTo>
                  <a:pt x="32" y="458"/>
                </a:lnTo>
                <a:lnTo>
                  <a:pt x="40" y="457"/>
                </a:lnTo>
                <a:lnTo>
                  <a:pt x="55" y="460"/>
                </a:lnTo>
                <a:lnTo>
                  <a:pt x="56" y="467"/>
                </a:lnTo>
                <a:lnTo>
                  <a:pt x="52" y="477"/>
                </a:lnTo>
                <a:lnTo>
                  <a:pt x="48" y="487"/>
                </a:lnTo>
                <a:lnTo>
                  <a:pt x="48" y="495"/>
                </a:lnTo>
                <a:lnTo>
                  <a:pt x="55" y="504"/>
                </a:lnTo>
                <a:lnTo>
                  <a:pt x="68" y="511"/>
                </a:lnTo>
                <a:lnTo>
                  <a:pt x="86" y="521"/>
                </a:lnTo>
                <a:lnTo>
                  <a:pt x="97" y="522"/>
                </a:lnTo>
                <a:lnTo>
                  <a:pt x="109" y="523"/>
                </a:lnTo>
                <a:lnTo>
                  <a:pt x="120" y="528"/>
                </a:lnTo>
                <a:lnTo>
                  <a:pt x="130" y="531"/>
                </a:lnTo>
                <a:lnTo>
                  <a:pt x="138" y="536"/>
                </a:lnTo>
                <a:lnTo>
                  <a:pt x="147" y="549"/>
                </a:lnTo>
                <a:lnTo>
                  <a:pt x="157" y="562"/>
                </a:lnTo>
                <a:lnTo>
                  <a:pt x="159" y="590"/>
                </a:lnTo>
                <a:lnTo>
                  <a:pt x="153" y="605"/>
                </a:lnTo>
                <a:lnTo>
                  <a:pt x="145" y="618"/>
                </a:lnTo>
                <a:lnTo>
                  <a:pt x="141" y="633"/>
                </a:lnTo>
                <a:lnTo>
                  <a:pt x="141" y="641"/>
                </a:lnTo>
                <a:lnTo>
                  <a:pt x="135" y="646"/>
                </a:lnTo>
                <a:lnTo>
                  <a:pt x="125" y="649"/>
                </a:lnTo>
                <a:lnTo>
                  <a:pt x="113" y="649"/>
                </a:lnTo>
                <a:lnTo>
                  <a:pt x="104" y="654"/>
                </a:lnTo>
                <a:lnTo>
                  <a:pt x="97" y="674"/>
                </a:lnTo>
                <a:lnTo>
                  <a:pt x="102" y="682"/>
                </a:lnTo>
                <a:lnTo>
                  <a:pt x="104" y="689"/>
                </a:lnTo>
                <a:lnTo>
                  <a:pt x="99" y="694"/>
                </a:lnTo>
                <a:lnTo>
                  <a:pt x="93" y="700"/>
                </a:lnTo>
                <a:lnTo>
                  <a:pt x="90" y="711"/>
                </a:lnTo>
                <a:lnTo>
                  <a:pt x="90" y="725"/>
                </a:lnTo>
                <a:lnTo>
                  <a:pt x="88" y="747"/>
                </a:lnTo>
                <a:lnTo>
                  <a:pt x="90" y="766"/>
                </a:lnTo>
                <a:lnTo>
                  <a:pt x="102" y="776"/>
                </a:lnTo>
                <a:lnTo>
                  <a:pt x="111" y="777"/>
                </a:lnTo>
                <a:lnTo>
                  <a:pt x="120" y="776"/>
                </a:lnTo>
                <a:lnTo>
                  <a:pt x="131" y="779"/>
                </a:lnTo>
                <a:lnTo>
                  <a:pt x="143" y="771"/>
                </a:lnTo>
                <a:lnTo>
                  <a:pt x="144" y="764"/>
                </a:lnTo>
                <a:lnTo>
                  <a:pt x="143" y="755"/>
                </a:lnTo>
                <a:lnTo>
                  <a:pt x="147" y="749"/>
                </a:lnTo>
                <a:lnTo>
                  <a:pt x="150" y="743"/>
                </a:lnTo>
                <a:lnTo>
                  <a:pt x="146" y="736"/>
                </a:lnTo>
                <a:lnTo>
                  <a:pt x="141" y="730"/>
                </a:lnTo>
                <a:lnTo>
                  <a:pt x="131" y="707"/>
                </a:lnTo>
                <a:lnTo>
                  <a:pt x="129" y="694"/>
                </a:lnTo>
                <a:lnTo>
                  <a:pt x="125" y="684"/>
                </a:lnTo>
                <a:lnTo>
                  <a:pt x="125" y="676"/>
                </a:lnTo>
                <a:lnTo>
                  <a:pt x="131" y="674"/>
                </a:lnTo>
                <a:lnTo>
                  <a:pt x="136" y="673"/>
                </a:lnTo>
                <a:lnTo>
                  <a:pt x="141" y="674"/>
                </a:lnTo>
                <a:lnTo>
                  <a:pt x="145" y="679"/>
                </a:lnTo>
                <a:lnTo>
                  <a:pt x="154" y="689"/>
                </a:lnTo>
                <a:lnTo>
                  <a:pt x="161" y="689"/>
                </a:lnTo>
                <a:lnTo>
                  <a:pt x="168" y="689"/>
                </a:lnTo>
                <a:lnTo>
                  <a:pt x="175" y="697"/>
                </a:lnTo>
                <a:lnTo>
                  <a:pt x="180" y="698"/>
                </a:lnTo>
                <a:lnTo>
                  <a:pt x="186" y="697"/>
                </a:lnTo>
                <a:lnTo>
                  <a:pt x="207" y="699"/>
                </a:lnTo>
                <a:lnTo>
                  <a:pt x="225" y="694"/>
                </a:lnTo>
                <a:lnTo>
                  <a:pt x="232" y="686"/>
                </a:lnTo>
                <a:lnTo>
                  <a:pt x="238" y="676"/>
                </a:lnTo>
                <a:lnTo>
                  <a:pt x="248" y="663"/>
                </a:lnTo>
                <a:lnTo>
                  <a:pt x="258" y="659"/>
                </a:lnTo>
                <a:lnTo>
                  <a:pt x="272" y="669"/>
                </a:lnTo>
                <a:lnTo>
                  <a:pt x="273" y="679"/>
                </a:lnTo>
                <a:lnTo>
                  <a:pt x="270" y="692"/>
                </a:lnTo>
                <a:lnTo>
                  <a:pt x="270" y="707"/>
                </a:lnTo>
                <a:lnTo>
                  <a:pt x="286" y="702"/>
                </a:lnTo>
                <a:lnTo>
                  <a:pt x="297" y="692"/>
                </a:lnTo>
                <a:lnTo>
                  <a:pt x="306" y="686"/>
                </a:lnTo>
                <a:lnTo>
                  <a:pt x="313" y="687"/>
                </a:lnTo>
                <a:lnTo>
                  <a:pt x="312" y="692"/>
                </a:lnTo>
                <a:lnTo>
                  <a:pt x="308" y="702"/>
                </a:lnTo>
                <a:lnTo>
                  <a:pt x="308" y="717"/>
                </a:lnTo>
                <a:lnTo>
                  <a:pt x="324" y="720"/>
                </a:lnTo>
                <a:lnTo>
                  <a:pt x="333" y="714"/>
                </a:lnTo>
                <a:lnTo>
                  <a:pt x="340" y="705"/>
                </a:lnTo>
                <a:lnTo>
                  <a:pt x="346" y="694"/>
                </a:lnTo>
                <a:lnTo>
                  <a:pt x="352" y="689"/>
                </a:lnTo>
                <a:lnTo>
                  <a:pt x="362" y="690"/>
                </a:lnTo>
                <a:lnTo>
                  <a:pt x="374" y="700"/>
                </a:lnTo>
                <a:lnTo>
                  <a:pt x="381" y="708"/>
                </a:lnTo>
                <a:lnTo>
                  <a:pt x="388" y="717"/>
                </a:lnTo>
                <a:lnTo>
                  <a:pt x="402" y="725"/>
                </a:lnTo>
                <a:lnTo>
                  <a:pt x="418" y="735"/>
                </a:lnTo>
                <a:lnTo>
                  <a:pt x="431" y="745"/>
                </a:lnTo>
                <a:lnTo>
                  <a:pt x="442" y="745"/>
                </a:lnTo>
                <a:lnTo>
                  <a:pt x="451" y="745"/>
                </a:lnTo>
                <a:lnTo>
                  <a:pt x="460" y="763"/>
                </a:lnTo>
                <a:lnTo>
                  <a:pt x="459" y="773"/>
                </a:lnTo>
                <a:lnTo>
                  <a:pt x="459" y="784"/>
                </a:lnTo>
                <a:lnTo>
                  <a:pt x="459" y="791"/>
                </a:lnTo>
                <a:lnTo>
                  <a:pt x="463" y="799"/>
                </a:lnTo>
                <a:lnTo>
                  <a:pt x="467" y="811"/>
                </a:lnTo>
                <a:lnTo>
                  <a:pt x="476" y="817"/>
                </a:lnTo>
                <a:lnTo>
                  <a:pt x="497" y="812"/>
                </a:lnTo>
                <a:lnTo>
                  <a:pt x="504" y="801"/>
                </a:lnTo>
                <a:lnTo>
                  <a:pt x="508" y="786"/>
                </a:lnTo>
                <a:lnTo>
                  <a:pt x="515" y="766"/>
                </a:lnTo>
                <a:lnTo>
                  <a:pt x="520" y="745"/>
                </a:lnTo>
                <a:lnTo>
                  <a:pt x="515" y="735"/>
                </a:lnTo>
                <a:lnTo>
                  <a:pt x="510" y="725"/>
                </a:lnTo>
                <a:lnTo>
                  <a:pt x="507" y="715"/>
                </a:lnTo>
                <a:lnTo>
                  <a:pt x="508" y="705"/>
                </a:lnTo>
                <a:lnTo>
                  <a:pt x="507" y="693"/>
                </a:lnTo>
                <a:lnTo>
                  <a:pt x="510" y="684"/>
                </a:lnTo>
                <a:lnTo>
                  <a:pt x="521" y="676"/>
                </a:lnTo>
                <a:lnTo>
                  <a:pt x="535" y="671"/>
                </a:lnTo>
                <a:lnTo>
                  <a:pt x="543" y="664"/>
                </a:lnTo>
                <a:lnTo>
                  <a:pt x="551" y="659"/>
                </a:lnTo>
                <a:lnTo>
                  <a:pt x="570" y="654"/>
                </a:lnTo>
                <a:lnTo>
                  <a:pt x="592" y="649"/>
                </a:lnTo>
                <a:lnTo>
                  <a:pt x="603" y="647"/>
                </a:lnTo>
                <a:lnTo>
                  <a:pt x="611" y="643"/>
                </a:lnTo>
                <a:lnTo>
                  <a:pt x="611" y="633"/>
                </a:lnTo>
                <a:lnTo>
                  <a:pt x="599" y="623"/>
                </a:lnTo>
                <a:lnTo>
                  <a:pt x="592" y="622"/>
                </a:lnTo>
                <a:lnTo>
                  <a:pt x="585" y="623"/>
                </a:lnTo>
                <a:lnTo>
                  <a:pt x="570" y="613"/>
                </a:lnTo>
                <a:lnTo>
                  <a:pt x="561" y="605"/>
                </a:lnTo>
                <a:lnTo>
                  <a:pt x="563" y="599"/>
                </a:lnTo>
                <a:lnTo>
                  <a:pt x="570" y="592"/>
                </a:lnTo>
                <a:lnTo>
                  <a:pt x="576" y="580"/>
                </a:lnTo>
                <a:lnTo>
                  <a:pt x="571" y="573"/>
                </a:lnTo>
                <a:lnTo>
                  <a:pt x="563" y="567"/>
                </a:lnTo>
                <a:lnTo>
                  <a:pt x="563" y="554"/>
                </a:lnTo>
                <a:lnTo>
                  <a:pt x="571" y="547"/>
                </a:lnTo>
                <a:lnTo>
                  <a:pt x="587" y="543"/>
                </a:lnTo>
                <a:lnTo>
                  <a:pt x="595" y="541"/>
                </a:lnTo>
                <a:lnTo>
                  <a:pt x="583" y="534"/>
                </a:lnTo>
                <a:lnTo>
                  <a:pt x="570" y="522"/>
                </a:lnTo>
                <a:lnTo>
                  <a:pt x="561" y="508"/>
                </a:lnTo>
                <a:lnTo>
                  <a:pt x="557" y="491"/>
                </a:lnTo>
                <a:lnTo>
                  <a:pt x="554" y="477"/>
                </a:lnTo>
                <a:lnTo>
                  <a:pt x="538" y="470"/>
                </a:lnTo>
                <a:lnTo>
                  <a:pt x="515" y="467"/>
                </a:lnTo>
                <a:lnTo>
                  <a:pt x="506" y="470"/>
                </a:lnTo>
                <a:lnTo>
                  <a:pt x="506" y="480"/>
                </a:lnTo>
                <a:lnTo>
                  <a:pt x="497" y="478"/>
                </a:lnTo>
                <a:lnTo>
                  <a:pt x="483" y="470"/>
                </a:lnTo>
                <a:lnTo>
                  <a:pt x="479" y="470"/>
                </a:lnTo>
                <a:lnTo>
                  <a:pt x="471" y="467"/>
                </a:lnTo>
                <a:lnTo>
                  <a:pt x="465" y="462"/>
                </a:lnTo>
                <a:lnTo>
                  <a:pt x="462" y="453"/>
                </a:lnTo>
                <a:lnTo>
                  <a:pt x="459" y="447"/>
                </a:lnTo>
                <a:lnTo>
                  <a:pt x="450" y="447"/>
                </a:lnTo>
                <a:lnTo>
                  <a:pt x="440" y="450"/>
                </a:lnTo>
                <a:lnTo>
                  <a:pt x="422" y="442"/>
                </a:lnTo>
                <a:lnTo>
                  <a:pt x="415" y="432"/>
                </a:lnTo>
                <a:lnTo>
                  <a:pt x="409" y="419"/>
                </a:lnTo>
                <a:lnTo>
                  <a:pt x="399" y="419"/>
                </a:lnTo>
                <a:lnTo>
                  <a:pt x="394" y="424"/>
                </a:lnTo>
                <a:lnTo>
                  <a:pt x="390" y="429"/>
                </a:lnTo>
                <a:lnTo>
                  <a:pt x="381" y="425"/>
                </a:lnTo>
                <a:lnTo>
                  <a:pt x="372" y="416"/>
                </a:lnTo>
                <a:lnTo>
                  <a:pt x="354" y="404"/>
                </a:lnTo>
                <a:lnTo>
                  <a:pt x="340" y="386"/>
                </a:lnTo>
                <a:lnTo>
                  <a:pt x="338" y="377"/>
                </a:lnTo>
                <a:lnTo>
                  <a:pt x="334" y="370"/>
                </a:lnTo>
                <a:lnTo>
                  <a:pt x="322" y="370"/>
                </a:lnTo>
                <a:lnTo>
                  <a:pt x="314" y="366"/>
                </a:lnTo>
                <a:lnTo>
                  <a:pt x="306" y="360"/>
                </a:lnTo>
                <a:lnTo>
                  <a:pt x="296" y="358"/>
                </a:lnTo>
                <a:lnTo>
                  <a:pt x="286" y="355"/>
                </a:lnTo>
                <a:lnTo>
                  <a:pt x="265" y="342"/>
                </a:lnTo>
                <a:lnTo>
                  <a:pt x="262" y="339"/>
                </a:lnTo>
                <a:lnTo>
                  <a:pt x="258" y="335"/>
                </a:lnTo>
                <a:lnTo>
                  <a:pt x="255" y="327"/>
                </a:lnTo>
                <a:lnTo>
                  <a:pt x="254" y="319"/>
                </a:lnTo>
                <a:lnTo>
                  <a:pt x="257" y="309"/>
                </a:lnTo>
                <a:lnTo>
                  <a:pt x="264" y="303"/>
                </a:lnTo>
                <a:lnTo>
                  <a:pt x="270" y="297"/>
                </a:lnTo>
                <a:lnTo>
                  <a:pt x="274" y="286"/>
                </a:lnTo>
                <a:lnTo>
                  <a:pt x="272" y="272"/>
                </a:lnTo>
                <a:lnTo>
                  <a:pt x="270" y="258"/>
                </a:lnTo>
                <a:lnTo>
                  <a:pt x="275" y="245"/>
                </a:lnTo>
                <a:lnTo>
                  <a:pt x="282" y="238"/>
                </a:lnTo>
                <a:lnTo>
                  <a:pt x="290" y="232"/>
                </a:lnTo>
                <a:lnTo>
                  <a:pt x="302" y="220"/>
                </a:lnTo>
                <a:lnTo>
                  <a:pt x="310" y="209"/>
                </a:lnTo>
                <a:lnTo>
                  <a:pt x="315" y="197"/>
                </a:lnTo>
                <a:lnTo>
                  <a:pt x="315" y="187"/>
                </a:lnTo>
                <a:lnTo>
                  <a:pt x="307" y="177"/>
                </a:lnTo>
                <a:lnTo>
                  <a:pt x="295" y="171"/>
                </a:lnTo>
                <a:lnTo>
                  <a:pt x="282" y="166"/>
                </a:lnTo>
                <a:lnTo>
                  <a:pt x="270" y="159"/>
                </a:lnTo>
                <a:lnTo>
                  <a:pt x="258" y="148"/>
                </a:lnTo>
                <a:lnTo>
                  <a:pt x="248" y="136"/>
                </a:lnTo>
                <a:lnTo>
                  <a:pt x="225" y="120"/>
                </a:lnTo>
                <a:lnTo>
                  <a:pt x="209" y="110"/>
                </a:lnTo>
                <a:lnTo>
                  <a:pt x="193" y="100"/>
                </a:lnTo>
                <a:lnTo>
                  <a:pt x="183" y="96"/>
                </a:lnTo>
                <a:lnTo>
                  <a:pt x="177" y="90"/>
                </a:lnTo>
                <a:lnTo>
                  <a:pt x="177" y="80"/>
                </a:lnTo>
                <a:lnTo>
                  <a:pt x="177" y="72"/>
                </a:lnTo>
                <a:lnTo>
                  <a:pt x="161" y="67"/>
                </a:lnTo>
                <a:lnTo>
                  <a:pt x="154" y="82"/>
                </a:lnTo>
                <a:lnTo>
                  <a:pt x="161" y="91"/>
                </a:lnTo>
                <a:lnTo>
                  <a:pt x="166" y="97"/>
                </a:lnTo>
                <a:lnTo>
                  <a:pt x="154" y="97"/>
                </a:lnTo>
                <a:lnTo>
                  <a:pt x="144" y="99"/>
                </a:lnTo>
                <a:lnTo>
                  <a:pt x="136" y="97"/>
                </a:lnTo>
                <a:lnTo>
                  <a:pt x="127" y="77"/>
                </a:lnTo>
                <a:lnTo>
                  <a:pt x="130" y="67"/>
                </a:lnTo>
                <a:lnTo>
                  <a:pt x="138" y="59"/>
                </a:lnTo>
                <a:lnTo>
                  <a:pt x="146" y="54"/>
                </a:lnTo>
                <a:lnTo>
                  <a:pt x="153" y="49"/>
                </a:lnTo>
                <a:lnTo>
                  <a:pt x="150" y="36"/>
                </a:lnTo>
                <a:lnTo>
                  <a:pt x="149" y="22"/>
                </a:lnTo>
                <a:lnTo>
                  <a:pt x="145" y="11"/>
                </a:lnTo>
                <a:lnTo>
                  <a:pt x="134" y="3"/>
                </a:lnTo>
                <a:lnTo>
                  <a:pt x="134" y="0"/>
                </a:lnTo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IN" sz="2000" dirty="0"/>
          </a:p>
        </p:txBody>
      </p:sp>
      <p:sp>
        <p:nvSpPr>
          <p:cNvPr id="15" name="Freeform 10"/>
          <p:cNvSpPr/>
          <p:nvPr/>
        </p:nvSpPr>
        <p:spPr bwMode="auto">
          <a:xfrm>
            <a:off x="2861133" y="1824038"/>
            <a:ext cx="403225" cy="409575"/>
          </a:xfrm>
          <a:custGeom>
            <a:avLst/>
            <a:gdLst>
              <a:gd name="T0" fmla="*/ 9821301 w 198"/>
              <a:gd name="T1" fmla="*/ 8 h 225"/>
              <a:gd name="T2" fmla="*/ 10571190 w 198"/>
              <a:gd name="T3" fmla="*/ 10 h 225"/>
              <a:gd name="T4" fmla="*/ 10571190 w 198"/>
              <a:gd name="T5" fmla="*/ 30 h 225"/>
              <a:gd name="T6" fmla="*/ 10571190 w 198"/>
              <a:gd name="T7" fmla="*/ 38 h 225"/>
              <a:gd name="T8" fmla="*/ 10571190 w 198"/>
              <a:gd name="T9" fmla="*/ 51 h 225"/>
              <a:gd name="T10" fmla="*/ 11361209 w 198"/>
              <a:gd name="T11" fmla="*/ 59 h 225"/>
              <a:gd name="T12" fmla="*/ 11969559 w 198"/>
              <a:gd name="T13" fmla="*/ 69 h 225"/>
              <a:gd name="T14" fmla="*/ 12532461 w 198"/>
              <a:gd name="T15" fmla="*/ 69 h 225"/>
              <a:gd name="T16" fmla="*/ 13016514 w 198"/>
              <a:gd name="T17" fmla="*/ 74 h 225"/>
              <a:gd name="T18" fmla="*/ 12814642 w 198"/>
              <a:gd name="T19" fmla="*/ 91 h 225"/>
              <a:gd name="T20" fmla="*/ 13419351 w 198"/>
              <a:gd name="T21" fmla="*/ 108 h 225"/>
              <a:gd name="T22" fmla="*/ 13208753 w 198"/>
              <a:gd name="T23" fmla="*/ 112 h 225"/>
              <a:gd name="T24" fmla="*/ 13798366 w 198"/>
              <a:gd name="T25" fmla="*/ 112 h 225"/>
              <a:gd name="T26" fmla="*/ 13798366 w 198"/>
              <a:gd name="T27" fmla="*/ 112 h 225"/>
              <a:gd name="T28" fmla="*/ 13208753 w 198"/>
              <a:gd name="T29" fmla="*/ 112 h 225"/>
              <a:gd name="T30" fmla="*/ 12003720 w 198"/>
              <a:gd name="T31" fmla="*/ 112 h 225"/>
              <a:gd name="T32" fmla="*/ 11420833 w 198"/>
              <a:gd name="T33" fmla="*/ 112 h 225"/>
              <a:gd name="T34" fmla="*/ 11514010 w 198"/>
              <a:gd name="T35" fmla="*/ 112 h 225"/>
              <a:gd name="T36" fmla="*/ 11514010 w 198"/>
              <a:gd name="T37" fmla="*/ 112 h 225"/>
              <a:gd name="T38" fmla="*/ 11659742 w 198"/>
              <a:gd name="T39" fmla="*/ 112 h 225"/>
              <a:gd name="T40" fmla="*/ 10336277 w 198"/>
              <a:gd name="T41" fmla="*/ 112 h 225"/>
              <a:gd name="T42" fmla="*/ 9421394 w 198"/>
              <a:gd name="T43" fmla="*/ 112 h 225"/>
              <a:gd name="T44" fmla="*/ 7835404 w 198"/>
              <a:gd name="T45" fmla="*/ 112 h 225"/>
              <a:gd name="T46" fmla="*/ 6388629 w 198"/>
              <a:gd name="T47" fmla="*/ 112 h 225"/>
              <a:gd name="T48" fmla="*/ 5270175 w 198"/>
              <a:gd name="T49" fmla="*/ 112 h 225"/>
              <a:gd name="T50" fmla="*/ 4182865 w 198"/>
              <a:gd name="T51" fmla="*/ 112 h 225"/>
              <a:gd name="T52" fmla="*/ 2913714 w 198"/>
              <a:gd name="T53" fmla="*/ 112 h 225"/>
              <a:gd name="T54" fmla="*/ 1134244 w 198"/>
              <a:gd name="T55" fmla="*/ 112 h 225"/>
              <a:gd name="T56" fmla="*/ 425227 w 198"/>
              <a:gd name="T57" fmla="*/ 112 h 225"/>
              <a:gd name="T58" fmla="*/ 0 w 198"/>
              <a:gd name="T59" fmla="*/ 112 h 225"/>
              <a:gd name="T60" fmla="*/ 0 w 198"/>
              <a:gd name="T61" fmla="*/ 112 h 225"/>
              <a:gd name="T62" fmla="*/ 0 w 198"/>
              <a:gd name="T63" fmla="*/ 112 h 225"/>
              <a:gd name="T64" fmla="*/ 1134244 w 198"/>
              <a:gd name="T65" fmla="*/ 112 h 225"/>
              <a:gd name="T66" fmla="*/ 2913714 w 198"/>
              <a:gd name="T67" fmla="*/ 112 h 225"/>
              <a:gd name="T68" fmla="*/ 3888847 w 198"/>
              <a:gd name="T69" fmla="*/ 112 h 225"/>
              <a:gd name="T70" fmla="*/ 4182865 w 198"/>
              <a:gd name="T71" fmla="*/ 112 h 225"/>
              <a:gd name="T72" fmla="*/ 3962720 w 198"/>
              <a:gd name="T73" fmla="*/ 97 h 225"/>
              <a:gd name="T74" fmla="*/ 3257381 w 198"/>
              <a:gd name="T75" fmla="*/ 84 h 225"/>
              <a:gd name="T76" fmla="*/ 3337353 w 198"/>
              <a:gd name="T77" fmla="*/ 59 h 225"/>
              <a:gd name="T78" fmla="*/ 3799116 w 198"/>
              <a:gd name="T79" fmla="*/ 51 h 225"/>
              <a:gd name="T80" fmla="*/ 3962720 w 198"/>
              <a:gd name="T81" fmla="*/ 33 h 225"/>
              <a:gd name="T82" fmla="*/ 3257381 w 198"/>
              <a:gd name="T83" fmla="*/ 35 h 225"/>
              <a:gd name="T84" fmla="*/ 5190328 w 198"/>
              <a:gd name="T85" fmla="*/ 25 h 225"/>
              <a:gd name="T86" fmla="*/ 6388629 w 198"/>
              <a:gd name="T87" fmla="*/ 23 h 225"/>
              <a:gd name="T88" fmla="*/ 7835404 w 198"/>
              <a:gd name="T89" fmla="*/ 10 h 225"/>
              <a:gd name="T90" fmla="*/ 8526711 w 198"/>
              <a:gd name="T91" fmla="*/ 10 h 225"/>
              <a:gd name="T92" fmla="*/ 9079739 w 198"/>
              <a:gd name="T93" fmla="*/ 0 h 22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98"/>
              <a:gd name="T142" fmla="*/ 0 h 225"/>
              <a:gd name="T143" fmla="*/ 198 w 198"/>
              <a:gd name="T144" fmla="*/ 225 h 225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98" h="225">
                <a:moveTo>
                  <a:pt x="125" y="8"/>
                </a:moveTo>
                <a:lnTo>
                  <a:pt x="139" y="8"/>
                </a:lnTo>
                <a:lnTo>
                  <a:pt x="148" y="2"/>
                </a:lnTo>
                <a:lnTo>
                  <a:pt x="150" y="10"/>
                </a:lnTo>
                <a:lnTo>
                  <a:pt x="151" y="20"/>
                </a:lnTo>
                <a:lnTo>
                  <a:pt x="150" y="30"/>
                </a:lnTo>
                <a:lnTo>
                  <a:pt x="150" y="34"/>
                </a:lnTo>
                <a:lnTo>
                  <a:pt x="150" y="38"/>
                </a:lnTo>
                <a:lnTo>
                  <a:pt x="150" y="44"/>
                </a:lnTo>
                <a:lnTo>
                  <a:pt x="150" y="51"/>
                </a:lnTo>
                <a:lnTo>
                  <a:pt x="150" y="56"/>
                </a:lnTo>
                <a:lnTo>
                  <a:pt x="160" y="59"/>
                </a:lnTo>
                <a:lnTo>
                  <a:pt x="165" y="64"/>
                </a:lnTo>
                <a:lnTo>
                  <a:pt x="169" y="69"/>
                </a:lnTo>
                <a:lnTo>
                  <a:pt x="173" y="69"/>
                </a:lnTo>
                <a:lnTo>
                  <a:pt x="178" y="69"/>
                </a:lnTo>
                <a:lnTo>
                  <a:pt x="184" y="69"/>
                </a:lnTo>
                <a:lnTo>
                  <a:pt x="184" y="74"/>
                </a:lnTo>
                <a:lnTo>
                  <a:pt x="182" y="81"/>
                </a:lnTo>
                <a:lnTo>
                  <a:pt x="182" y="91"/>
                </a:lnTo>
                <a:lnTo>
                  <a:pt x="186" y="99"/>
                </a:lnTo>
                <a:lnTo>
                  <a:pt x="191" y="108"/>
                </a:lnTo>
                <a:lnTo>
                  <a:pt x="191" y="113"/>
                </a:lnTo>
                <a:lnTo>
                  <a:pt x="187" y="120"/>
                </a:lnTo>
                <a:lnTo>
                  <a:pt x="190" y="123"/>
                </a:lnTo>
                <a:lnTo>
                  <a:pt x="196" y="127"/>
                </a:lnTo>
                <a:lnTo>
                  <a:pt x="197" y="130"/>
                </a:lnTo>
                <a:lnTo>
                  <a:pt x="196" y="135"/>
                </a:lnTo>
                <a:lnTo>
                  <a:pt x="194" y="145"/>
                </a:lnTo>
                <a:lnTo>
                  <a:pt x="187" y="153"/>
                </a:lnTo>
                <a:lnTo>
                  <a:pt x="179" y="153"/>
                </a:lnTo>
                <a:lnTo>
                  <a:pt x="171" y="153"/>
                </a:lnTo>
                <a:lnTo>
                  <a:pt x="166" y="155"/>
                </a:lnTo>
                <a:lnTo>
                  <a:pt x="163" y="167"/>
                </a:lnTo>
                <a:lnTo>
                  <a:pt x="165" y="181"/>
                </a:lnTo>
                <a:lnTo>
                  <a:pt x="164" y="186"/>
                </a:lnTo>
                <a:lnTo>
                  <a:pt x="165" y="191"/>
                </a:lnTo>
                <a:lnTo>
                  <a:pt x="164" y="195"/>
                </a:lnTo>
                <a:lnTo>
                  <a:pt x="165" y="199"/>
                </a:lnTo>
                <a:lnTo>
                  <a:pt x="166" y="206"/>
                </a:lnTo>
                <a:lnTo>
                  <a:pt x="155" y="211"/>
                </a:lnTo>
                <a:lnTo>
                  <a:pt x="146" y="211"/>
                </a:lnTo>
                <a:lnTo>
                  <a:pt x="139" y="214"/>
                </a:lnTo>
                <a:lnTo>
                  <a:pt x="134" y="223"/>
                </a:lnTo>
                <a:lnTo>
                  <a:pt x="123" y="224"/>
                </a:lnTo>
                <a:lnTo>
                  <a:pt x="112" y="219"/>
                </a:lnTo>
                <a:lnTo>
                  <a:pt x="100" y="214"/>
                </a:lnTo>
                <a:lnTo>
                  <a:pt x="91" y="213"/>
                </a:lnTo>
                <a:lnTo>
                  <a:pt x="82" y="214"/>
                </a:lnTo>
                <a:lnTo>
                  <a:pt x="75" y="213"/>
                </a:lnTo>
                <a:lnTo>
                  <a:pt x="68" y="214"/>
                </a:lnTo>
                <a:lnTo>
                  <a:pt x="59" y="217"/>
                </a:lnTo>
                <a:lnTo>
                  <a:pt x="50" y="219"/>
                </a:lnTo>
                <a:lnTo>
                  <a:pt x="41" y="216"/>
                </a:lnTo>
                <a:lnTo>
                  <a:pt x="30" y="209"/>
                </a:lnTo>
                <a:lnTo>
                  <a:pt x="16" y="204"/>
                </a:lnTo>
                <a:lnTo>
                  <a:pt x="9" y="206"/>
                </a:lnTo>
                <a:lnTo>
                  <a:pt x="5" y="206"/>
                </a:lnTo>
                <a:lnTo>
                  <a:pt x="0" y="191"/>
                </a:lnTo>
                <a:lnTo>
                  <a:pt x="0" y="185"/>
                </a:lnTo>
                <a:lnTo>
                  <a:pt x="0" y="178"/>
                </a:lnTo>
                <a:lnTo>
                  <a:pt x="0" y="173"/>
                </a:lnTo>
                <a:lnTo>
                  <a:pt x="0" y="168"/>
                </a:lnTo>
                <a:lnTo>
                  <a:pt x="0" y="161"/>
                </a:lnTo>
                <a:lnTo>
                  <a:pt x="2" y="155"/>
                </a:lnTo>
                <a:lnTo>
                  <a:pt x="16" y="145"/>
                </a:lnTo>
                <a:lnTo>
                  <a:pt x="29" y="139"/>
                </a:lnTo>
                <a:lnTo>
                  <a:pt x="41" y="132"/>
                </a:lnTo>
                <a:lnTo>
                  <a:pt x="49" y="127"/>
                </a:lnTo>
                <a:lnTo>
                  <a:pt x="55" y="122"/>
                </a:lnTo>
                <a:lnTo>
                  <a:pt x="59" y="120"/>
                </a:lnTo>
                <a:lnTo>
                  <a:pt x="59" y="115"/>
                </a:lnTo>
                <a:lnTo>
                  <a:pt x="62" y="107"/>
                </a:lnTo>
                <a:lnTo>
                  <a:pt x="57" y="97"/>
                </a:lnTo>
                <a:lnTo>
                  <a:pt x="51" y="90"/>
                </a:lnTo>
                <a:lnTo>
                  <a:pt x="46" y="84"/>
                </a:lnTo>
                <a:lnTo>
                  <a:pt x="43" y="66"/>
                </a:lnTo>
                <a:lnTo>
                  <a:pt x="48" y="59"/>
                </a:lnTo>
                <a:lnTo>
                  <a:pt x="52" y="53"/>
                </a:lnTo>
                <a:lnTo>
                  <a:pt x="54" y="51"/>
                </a:lnTo>
                <a:lnTo>
                  <a:pt x="55" y="48"/>
                </a:lnTo>
                <a:lnTo>
                  <a:pt x="57" y="33"/>
                </a:lnTo>
                <a:lnTo>
                  <a:pt x="50" y="33"/>
                </a:lnTo>
                <a:lnTo>
                  <a:pt x="46" y="35"/>
                </a:lnTo>
                <a:lnTo>
                  <a:pt x="62" y="28"/>
                </a:lnTo>
                <a:lnTo>
                  <a:pt x="74" y="25"/>
                </a:lnTo>
                <a:lnTo>
                  <a:pt x="83" y="25"/>
                </a:lnTo>
                <a:lnTo>
                  <a:pt x="91" y="23"/>
                </a:lnTo>
                <a:lnTo>
                  <a:pt x="96" y="13"/>
                </a:lnTo>
                <a:lnTo>
                  <a:pt x="112" y="10"/>
                </a:lnTo>
                <a:lnTo>
                  <a:pt x="112" y="15"/>
                </a:lnTo>
                <a:lnTo>
                  <a:pt x="121" y="10"/>
                </a:lnTo>
                <a:lnTo>
                  <a:pt x="125" y="2"/>
                </a:lnTo>
                <a:lnTo>
                  <a:pt x="130" y="0"/>
                </a:lnTo>
                <a:lnTo>
                  <a:pt x="125" y="8"/>
                </a:lnTo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IN" sz="2000" dirty="0"/>
          </a:p>
        </p:txBody>
      </p:sp>
      <p:sp>
        <p:nvSpPr>
          <p:cNvPr id="16" name="Freeform 11"/>
          <p:cNvSpPr/>
          <p:nvPr/>
        </p:nvSpPr>
        <p:spPr bwMode="auto">
          <a:xfrm>
            <a:off x="2861133" y="1824038"/>
            <a:ext cx="403225" cy="409575"/>
          </a:xfrm>
          <a:custGeom>
            <a:avLst/>
            <a:gdLst>
              <a:gd name="T0" fmla="*/ 9821301 w 198"/>
              <a:gd name="T1" fmla="*/ 8 h 225"/>
              <a:gd name="T2" fmla="*/ 10571190 w 198"/>
              <a:gd name="T3" fmla="*/ 10 h 225"/>
              <a:gd name="T4" fmla="*/ 10571190 w 198"/>
              <a:gd name="T5" fmla="*/ 30 h 225"/>
              <a:gd name="T6" fmla="*/ 10571190 w 198"/>
              <a:gd name="T7" fmla="*/ 38 h 225"/>
              <a:gd name="T8" fmla="*/ 10571190 w 198"/>
              <a:gd name="T9" fmla="*/ 51 h 225"/>
              <a:gd name="T10" fmla="*/ 11361209 w 198"/>
              <a:gd name="T11" fmla="*/ 59 h 225"/>
              <a:gd name="T12" fmla="*/ 11969559 w 198"/>
              <a:gd name="T13" fmla="*/ 69 h 225"/>
              <a:gd name="T14" fmla="*/ 12532461 w 198"/>
              <a:gd name="T15" fmla="*/ 69 h 225"/>
              <a:gd name="T16" fmla="*/ 13016514 w 198"/>
              <a:gd name="T17" fmla="*/ 74 h 225"/>
              <a:gd name="T18" fmla="*/ 12814642 w 198"/>
              <a:gd name="T19" fmla="*/ 91 h 225"/>
              <a:gd name="T20" fmla="*/ 13419351 w 198"/>
              <a:gd name="T21" fmla="*/ 108 h 225"/>
              <a:gd name="T22" fmla="*/ 13208753 w 198"/>
              <a:gd name="T23" fmla="*/ 112 h 225"/>
              <a:gd name="T24" fmla="*/ 13798366 w 198"/>
              <a:gd name="T25" fmla="*/ 112 h 225"/>
              <a:gd name="T26" fmla="*/ 13798366 w 198"/>
              <a:gd name="T27" fmla="*/ 112 h 225"/>
              <a:gd name="T28" fmla="*/ 13208753 w 198"/>
              <a:gd name="T29" fmla="*/ 112 h 225"/>
              <a:gd name="T30" fmla="*/ 12003720 w 198"/>
              <a:gd name="T31" fmla="*/ 112 h 225"/>
              <a:gd name="T32" fmla="*/ 11420833 w 198"/>
              <a:gd name="T33" fmla="*/ 112 h 225"/>
              <a:gd name="T34" fmla="*/ 11514010 w 198"/>
              <a:gd name="T35" fmla="*/ 112 h 225"/>
              <a:gd name="T36" fmla="*/ 11514010 w 198"/>
              <a:gd name="T37" fmla="*/ 112 h 225"/>
              <a:gd name="T38" fmla="*/ 11659742 w 198"/>
              <a:gd name="T39" fmla="*/ 112 h 225"/>
              <a:gd name="T40" fmla="*/ 10336277 w 198"/>
              <a:gd name="T41" fmla="*/ 112 h 225"/>
              <a:gd name="T42" fmla="*/ 9421394 w 198"/>
              <a:gd name="T43" fmla="*/ 112 h 225"/>
              <a:gd name="T44" fmla="*/ 7835404 w 198"/>
              <a:gd name="T45" fmla="*/ 112 h 225"/>
              <a:gd name="T46" fmla="*/ 6388629 w 198"/>
              <a:gd name="T47" fmla="*/ 112 h 225"/>
              <a:gd name="T48" fmla="*/ 5270175 w 198"/>
              <a:gd name="T49" fmla="*/ 112 h 225"/>
              <a:gd name="T50" fmla="*/ 4182865 w 198"/>
              <a:gd name="T51" fmla="*/ 112 h 225"/>
              <a:gd name="T52" fmla="*/ 2913714 w 198"/>
              <a:gd name="T53" fmla="*/ 112 h 225"/>
              <a:gd name="T54" fmla="*/ 1134244 w 198"/>
              <a:gd name="T55" fmla="*/ 112 h 225"/>
              <a:gd name="T56" fmla="*/ 425227 w 198"/>
              <a:gd name="T57" fmla="*/ 112 h 225"/>
              <a:gd name="T58" fmla="*/ 0 w 198"/>
              <a:gd name="T59" fmla="*/ 112 h 225"/>
              <a:gd name="T60" fmla="*/ 0 w 198"/>
              <a:gd name="T61" fmla="*/ 112 h 225"/>
              <a:gd name="T62" fmla="*/ 0 w 198"/>
              <a:gd name="T63" fmla="*/ 112 h 225"/>
              <a:gd name="T64" fmla="*/ 1134244 w 198"/>
              <a:gd name="T65" fmla="*/ 112 h 225"/>
              <a:gd name="T66" fmla="*/ 2913714 w 198"/>
              <a:gd name="T67" fmla="*/ 112 h 225"/>
              <a:gd name="T68" fmla="*/ 3888847 w 198"/>
              <a:gd name="T69" fmla="*/ 112 h 225"/>
              <a:gd name="T70" fmla="*/ 4182865 w 198"/>
              <a:gd name="T71" fmla="*/ 112 h 225"/>
              <a:gd name="T72" fmla="*/ 3962720 w 198"/>
              <a:gd name="T73" fmla="*/ 97 h 225"/>
              <a:gd name="T74" fmla="*/ 3257381 w 198"/>
              <a:gd name="T75" fmla="*/ 84 h 225"/>
              <a:gd name="T76" fmla="*/ 3337353 w 198"/>
              <a:gd name="T77" fmla="*/ 59 h 225"/>
              <a:gd name="T78" fmla="*/ 3799116 w 198"/>
              <a:gd name="T79" fmla="*/ 51 h 225"/>
              <a:gd name="T80" fmla="*/ 3962720 w 198"/>
              <a:gd name="T81" fmla="*/ 33 h 225"/>
              <a:gd name="T82" fmla="*/ 3257381 w 198"/>
              <a:gd name="T83" fmla="*/ 35 h 225"/>
              <a:gd name="T84" fmla="*/ 5190328 w 198"/>
              <a:gd name="T85" fmla="*/ 25 h 225"/>
              <a:gd name="T86" fmla="*/ 6388629 w 198"/>
              <a:gd name="T87" fmla="*/ 23 h 225"/>
              <a:gd name="T88" fmla="*/ 7835404 w 198"/>
              <a:gd name="T89" fmla="*/ 10 h 225"/>
              <a:gd name="T90" fmla="*/ 8526711 w 198"/>
              <a:gd name="T91" fmla="*/ 10 h 225"/>
              <a:gd name="T92" fmla="*/ 9079739 w 198"/>
              <a:gd name="T93" fmla="*/ 0 h 22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198"/>
              <a:gd name="T142" fmla="*/ 0 h 225"/>
              <a:gd name="T143" fmla="*/ 198 w 198"/>
              <a:gd name="T144" fmla="*/ 225 h 225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198" h="225">
                <a:moveTo>
                  <a:pt x="125" y="8"/>
                </a:moveTo>
                <a:lnTo>
                  <a:pt x="139" y="8"/>
                </a:lnTo>
                <a:lnTo>
                  <a:pt x="148" y="2"/>
                </a:lnTo>
                <a:lnTo>
                  <a:pt x="150" y="10"/>
                </a:lnTo>
                <a:lnTo>
                  <a:pt x="151" y="20"/>
                </a:lnTo>
                <a:lnTo>
                  <a:pt x="150" y="30"/>
                </a:lnTo>
                <a:lnTo>
                  <a:pt x="150" y="34"/>
                </a:lnTo>
                <a:lnTo>
                  <a:pt x="150" y="38"/>
                </a:lnTo>
                <a:lnTo>
                  <a:pt x="150" y="44"/>
                </a:lnTo>
                <a:lnTo>
                  <a:pt x="150" y="51"/>
                </a:lnTo>
                <a:lnTo>
                  <a:pt x="150" y="56"/>
                </a:lnTo>
                <a:lnTo>
                  <a:pt x="160" y="59"/>
                </a:lnTo>
                <a:lnTo>
                  <a:pt x="165" y="64"/>
                </a:lnTo>
                <a:lnTo>
                  <a:pt x="169" y="69"/>
                </a:lnTo>
                <a:lnTo>
                  <a:pt x="173" y="69"/>
                </a:lnTo>
                <a:lnTo>
                  <a:pt x="178" y="69"/>
                </a:lnTo>
                <a:lnTo>
                  <a:pt x="184" y="69"/>
                </a:lnTo>
                <a:lnTo>
                  <a:pt x="184" y="74"/>
                </a:lnTo>
                <a:lnTo>
                  <a:pt x="182" y="81"/>
                </a:lnTo>
                <a:lnTo>
                  <a:pt x="182" y="91"/>
                </a:lnTo>
                <a:lnTo>
                  <a:pt x="186" y="99"/>
                </a:lnTo>
                <a:lnTo>
                  <a:pt x="191" y="108"/>
                </a:lnTo>
                <a:lnTo>
                  <a:pt x="191" y="113"/>
                </a:lnTo>
                <a:lnTo>
                  <a:pt x="187" y="120"/>
                </a:lnTo>
                <a:lnTo>
                  <a:pt x="190" y="123"/>
                </a:lnTo>
                <a:lnTo>
                  <a:pt x="196" y="127"/>
                </a:lnTo>
                <a:lnTo>
                  <a:pt x="197" y="130"/>
                </a:lnTo>
                <a:lnTo>
                  <a:pt x="196" y="135"/>
                </a:lnTo>
                <a:lnTo>
                  <a:pt x="194" y="145"/>
                </a:lnTo>
                <a:lnTo>
                  <a:pt x="187" y="153"/>
                </a:lnTo>
                <a:lnTo>
                  <a:pt x="179" y="153"/>
                </a:lnTo>
                <a:lnTo>
                  <a:pt x="171" y="153"/>
                </a:lnTo>
                <a:lnTo>
                  <a:pt x="166" y="155"/>
                </a:lnTo>
                <a:lnTo>
                  <a:pt x="163" y="167"/>
                </a:lnTo>
                <a:lnTo>
                  <a:pt x="165" y="181"/>
                </a:lnTo>
                <a:lnTo>
                  <a:pt x="164" y="186"/>
                </a:lnTo>
                <a:lnTo>
                  <a:pt x="165" y="191"/>
                </a:lnTo>
                <a:lnTo>
                  <a:pt x="164" y="195"/>
                </a:lnTo>
                <a:lnTo>
                  <a:pt x="165" y="199"/>
                </a:lnTo>
                <a:lnTo>
                  <a:pt x="166" y="206"/>
                </a:lnTo>
                <a:lnTo>
                  <a:pt x="155" y="211"/>
                </a:lnTo>
                <a:lnTo>
                  <a:pt x="146" y="211"/>
                </a:lnTo>
                <a:lnTo>
                  <a:pt x="139" y="214"/>
                </a:lnTo>
                <a:lnTo>
                  <a:pt x="134" y="223"/>
                </a:lnTo>
                <a:lnTo>
                  <a:pt x="123" y="224"/>
                </a:lnTo>
                <a:lnTo>
                  <a:pt x="112" y="219"/>
                </a:lnTo>
                <a:lnTo>
                  <a:pt x="100" y="214"/>
                </a:lnTo>
                <a:lnTo>
                  <a:pt x="91" y="213"/>
                </a:lnTo>
                <a:lnTo>
                  <a:pt x="82" y="214"/>
                </a:lnTo>
                <a:lnTo>
                  <a:pt x="75" y="213"/>
                </a:lnTo>
                <a:lnTo>
                  <a:pt x="68" y="214"/>
                </a:lnTo>
                <a:lnTo>
                  <a:pt x="59" y="217"/>
                </a:lnTo>
                <a:lnTo>
                  <a:pt x="50" y="219"/>
                </a:lnTo>
                <a:lnTo>
                  <a:pt x="41" y="216"/>
                </a:lnTo>
                <a:lnTo>
                  <a:pt x="30" y="209"/>
                </a:lnTo>
                <a:lnTo>
                  <a:pt x="16" y="204"/>
                </a:lnTo>
                <a:lnTo>
                  <a:pt x="9" y="206"/>
                </a:lnTo>
                <a:lnTo>
                  <a:pt x="5" y="206"/>
                </a:lnTo>
                <a:lnTo>
                  <a:pt x="0" y="191"/>
                </a:lnTo>
                <a:lnTo>
                  <a:pt x="0" y="185"/>
                </a:lnTo>
                <a:lnTo>
                  <a:pt x="0" y="178"/>
                </a:lnTo>
                <a:lnTo>
                  <a:pt x="0" y="173"/>
                </a:lnTo>
                <a:lnTo>
                  <a:pt x="0" y="168"/>
                </a:lnTo>
                <a:lnTo>
                  <a:pt x="0" y="161"/>
                </a:lnTo>
                <a:lnTo>
                  <a:pt x="2" y="155"/>
                </a:lnTo>
                <a:lnTo>
                  <a:pt x="16" y="145"/>
                </a:lnTo>
                <a:lnTo>
                  <a:pt x="29" y="139"/>
                </a:lnTo>
                <a:lnTo>
                  <a:pt x="41" y="132"/>
                </a:lnTo>
                <a:lnTo>
                  <a:pt x="49" y="127"/>
                </a:lnTo>
                <a:lnTo>
                  <a:pt x="55" y="122"/>
                </a:lnTo>
                <a:lnTo>
                  <a:pt x="59" y="120"/>
                </a:lnTo>
                <a:lnTo>
                  <a:pt x="59" y="115"/>
                </a:lnTo>
                <a:lnTo>
                  <a:pt x="62" y="107"/>
                </a:lnTo>
                <a:lnTo>
                  <a:pt x="57" y="97"/>
                </a:lnTo>
                <a:lnTo>
                  <a:pt x="51" y="90"/>
                </a:lnTo>
                <a:lnTo>
                  <a:pt x="46" y="84"/>
                </a:lnTo>
                <a:lnTo>
                  <a:pt x="43" y="66"/>
                </a:lnTo>
                <a:lnTo>
                  <a:pt x="48" y="59"/>
                </a:lnTo>
                <a:lnTo>
                  <a:pt x="52" y="53"/>
                </a:lnTo>
                <a:lnTo>
                  <a:pt x="54" y="51"/>
                </a:lnTo>
                <a:lnTo>
                  <a:pt x="55" y="48"/>
                </a:lnTo>
                <a:lnTo>
                  <a:pt x="57" y="33"/>
                </a:lnTo>
                <a:lnTo>
                  <a:pt x="50" y="33"/>
                </a:lnTo>
                <a:lnTo>
                  <a:pt x="46" y="35"/>
                </a:lnTo>
                <a:lnTo>
                  <a:pt x="62" y="28"/>
                </a:lnTo>
                <a:lnTo>
                  <a:pt x="74" y="25"/>
                </a:lnTo>
                <a:lnTo>
                  <a:pt x="83" y="25"/>
                </a:lnTo>
                <a:lnTo>
                  <a:pt x="91" y="23"/>
                </a:lnTo>
                <a:lnTo>
                  <a:pt x="96" y="13"/>
                </a:lnTo>
                <a:lnTo>
                  <a:pt x="112" y="10"/>
                </a:lnTo>
                <a:lnTo>
                  <a:pt x="112" y="15"/>
                </a:lnTo>
                <a:lnTo>
                  <a:pt x="121" y="10"/>
                </a:lnTo>
                <a:lnTo>
                  <a:pt x="125" y="2"/>
                </a:lnTo>
                <a:lnTo>
                  <a:pt x="130" y="0"/>
                </a:lnTo>
                <a:lnTo>
                  <a:pt x="125" y="8"/>
                </a:lnTo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IN" sz="2000" dirty="0"/>
          </a:p>
        </p:txBody>
      </p:sp>
      <p:sp>
        <p:nvSpPr>
          <p:cNvPr id="17" name="Freeform 12"/>
          <p:cNvSpPr/>
          <p:nvPr/>
        </p:nvSpPr>
        <p:spPr bwMode="auto">
          <a:xfrm>
            <a:off x="2970670" y="2051050"/>
            <a:ext cx="471488" cy="598488"/>
          </a:xfrm>
          <a:custGeom>
            <a:avLst/>
            <a:gdLst>
              <a:gd name="T0" fmla="*/ 540844 w 232"/>
              <a:gd name="T1" fmla="*/ 82 h 329"/>
              <a:gd name="T2" fmla="*/ 1918285 w 232"/>
              <a:gd name="T3" fmla="*/ 82 h 329"/>
              <a:gd name="T4" fmla="*/ 3260150 w 232"/>
              <a:gd name="T5" fmla="*/ 82 h 329"/>
              <a:gd name="T6" fmla="*/ 4457577 w 232"/>
              <a:gd name="T7" fmla="*/ 82 h 329"/>
              <a:gd name="T8" fmla="*/ 5385218 w 232"/>
              <a:gd name="T9" fmla="*/ 82 h 329"/>
              <a:gd name="T10" fmla="*/ 6191664 w 232"/>
              <a:gd name="T11" fmla="*/ 82 h 329"/>
              <a:gd name="T12" fmla="*/ 6513012 w 232"/>
              <a:gd name="T13" fmla="*/ 47 h 329"/>
              <a:gd name="T14" fmla="*/ 6944728 w 232"/>
              <a:gd name="T15" fmla="*/ 29 h 329"/>
              <a:gd name="T16" fmla="*/ 8014411 w 232"/>
              <a:gd name="T17" fmla="*/ 31 h 329"/>
              <a:gd name="T18" fmla="*/ 8639014 w 232"/>
              <a:gd name="T19" fmla="*/ 16 h 329"/>
              <a:gd name="T20" fmla="*/ 9546029 w 232"/>
              <a:gd name="T21" fmla="*/ 0 h 329"/>
              <a:gd name="T22" fmla="*/ 10436829 w 232"/>
              <a:gd name="T23" fmla="*/ 13 h 329"/>
              <a:gd name="T24" fmla="*/ 11602559 w 232"/>
              <a:gd name="T25" fmla="*/ 42 h 329"/>
              <a:gd name="T26" fmla="*/ 13194321 w 232"/>
              <a:gd name="T27" fmla="*/ 47 h 329"/>
              <a:gd name="T28" fmla="*/ 12979388 w 232"/>
              <a:gd name="T29" fmla="*/ 75 h 329"/>
              <a:gd name="T30" fmla="*/ 11728931 w 232"/>
              <a:gd name="T31" fmla="*/ 82 h 329"/>
              <a:gd name="T32" fmla="*/ 11140796 w 232"/>
              <a:gd name="T33" fmla="*/ 82 h 329"/>
              <a:gd name="T34" fmla="*/ 11471515 w 232"/>
              <a:gd name="T35" fmla="*/ 82 h 329"/>
              <a:gd name="T36" fmla="*/ 11951772 w 232"/>
              <a:gd name="T37" fmla="*/ 84 h 329"/>
              <a:gd name="T38" fmla="*/ 11140796 w 232"/>
              <a:gd name="T39" fmla="*/ 102 h 329"/>
              <a:gd name="T40" fmla="*/ 10642121 w 232"/>
              <a:gd name="T41" fmla="*/ 118 h 329"/>
              <a:gd name="T42" fmla="*/ 11278514 w 232"/>
              <a:gd name="T43" fmla="*/ 130 h 329"/>
              <a:gd name="T44" fmla="*/ 12396643 w 232"/>
              <a:gd name="T45" fmla="*/ 132 h 329"/>
              <a:gd name="T46" fmla="*/ 12864557 w 232"/>
              <a:gd name="T47" fmla="*/ 141 h 329"/>
              <a:gd name="T48" fmla="*/ 12891713 w 232"/>
              <a:gd name="T49" fmla="*/ 150 h 329"/>
              <a:gd name="T50" fmla="*/ 12675916 w 232"/>
              <a:gd name="T51" fmla="*/ 155 h 329"/>
              <a:gd name="T52" fmla="*/ 12128026 w 232"/>
              <a:gd name="T53" fmla="*/ 162 h 329"/>
              <a:gd name="T54" fmla="*/ 11728931 w 232"/>
              <a:gd name="T55" fmla="*/ 171 h 329"/>
              <a:gd name="T56" fmla="*/ 10642121 w 232"/>
              <a:gd name="T57" fmla="*/ 164 h 329"/>
              <a:gd name="T58" fmla="*/ 10642121 w 232"/>
              <a:gd name="T59" fmla="*/ 158 h 329"/>
              <a:gd name="T60" fmla="*/ 9936432 w 232"/>
              <a:gd name="T61" fmla="*/ 154 h 329"/>
              <a:gd name="T62" fmla="*/ 9221718 w 232"/>
              <a:gd name="T63" fmla="*/ 150 h 329"/>
              <a:gd name="T64" fmla="*/ 9036831 w 232"/>
              <a:gd name="T65" fmla="*/ 150 h 329"/>
              <a:gd name="T66" fmla="*/ 8036180 w 232"/>
              <a:gd name="T67" fmla="*/ 150 h 329"/>
              <a:gd name="T68" fmla="*/ 7311348 w 232"/>
              <a:gd name="T69" fmla="*/ 147 h 329"/>
              <a:gd name="T70" fmla="*/ 6871804 w 232"/>
              <a:gd name="T71" fmla="*/ 154 h 329"/>
              <a:gd name="T72" fmla="*/ 5688089 w 232"/>
              <a:gd name="T73" fmla="*/ 152 h 329"/>
              <a:gd name="T74" fmla="*/ 4712682 w 232"/>
              <a:gd name="T75" fmla="*/ 132 h 329"/>
              <a:gd name="T76" fmla="*/ 3718153 w 232"/>
              <a:gd name="T77" fmla="*/ 102 h 329"/>
              <a:gd name="T78" fmla="*/ 2799767 w 232"/>
              <a:gd name="T79" fmla="*/ 89 h 329"/>
              <a:gd name="T80" fmla="*/ 2092576 w 232"/>
              <a:gd name="T81" fmla="*/ 82 h 329"/>
              <a:gd name="T82" fmla="*/ 867975 w 232"/>
              <a:gd name="T83" fmla="*/ 82 h 329"/>
              <a:gd name="T84" fmla="*/ 0 w 232"/>
              <a:gd name="T85" fmla="*/ 82 h 329"/>
              <a:gd name="T86" fmla="*/ 0 w 232"/>
              <a:gd name="T87" fmla="*/ 82 h 329"/>
              <a:gd name="T88" fmla="*/ 4 w 232"/>
              <a:gd name="T89" fmla="*/ 82 h 329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232"/>
              <a:gd name="T136" fmla="*/ 0 h 329"/>
              <a:gd name="T137" fmla="*/ 232 w 232"/>
              <a:gd name="T138" fmla="*/ 329 h 329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232" h="329">
                <a:moveTo>
                  <a:pt x="4" y="102"/>
                </a:moveTo>
                <a:lnTo>
                  <a:pt x="10" y="101"/>
                </a:lnTo>
                <a:lnTo>
                  <a:pt x="20" y="94"/>
                </a:lnTo>
                <a:lnTo>
                  <a:pt x="34" y="92"/>
                </a:lnTo>
                <a:lnTo>
                  <a:pt x="48" y="94"/>
                </a:lnTo>
                <a:lnTo>
                  <a:pt x="56" y="99"/>
                </a:lnTo>
                <a:lnTo>
                  <a:pt x="64" y="102"/>
                </a:lnTo>
                <a:lnTo>
                  <a:pt x="77" y="97"/>
                </a:lnTo>
                <a:lnTo>
                  <a:pt x="85" y="90"/>
                </a:lnTo>
                <a:lnTo>
                  <a:pt x="93" y="84"/>
                </a:lnTo>
                <a:lnTo>
                  <a:pt x="100" y="85"/>
                </a:lnTo>
                <a:lnTo>
                  <a:pt x="106" y="84"/>
                </a:lnTo>
                <a:lnTo>
                  <a:pt x="113" y="70"/>
                </a:lnTo>
                <a:lnTo>
                  <a:pt x="113" y="47"/>
                </a:lnTo>
                <a:lnTo>
                  <a:pt x="113" y="34"/>
                </a:lnTo>
                <a:lnTo>
                  <a:pt x="120" y="29"/>
                </a:lnTo>
                <a:lnTo>
                  <a:pt x="129" y="30"/>
                </a:lnTo>
                <a:lnTo>
                  <a:pt x="138" y="31"/>
                </a:lnTo>
                <a:lnTo>
                  <a:pt x="147" y="26"/>
                </a:lnTo>
                <a:lnTo>
                  <a:pt x="148" y="16"/>
                </a:lnTo>
                <a:lnTo>
                  <a:pt x="149" y="5"/>
                </a:lnTo>
                <a:lnTo>
                  <a:pt x="165" y="0"/>
                </a:lnTo>
                <a:lnTo>
                  <a:pt x="172" y="5"/>
                </a:lnTo>
                <a:lnTo>
                  <a:pt x="179" y="13"/>
                </a:lnTo>
                <a:lnTo>
                  <a:pt x="192" y="32"/>
                </a:lnTo>
                <a:lnTo>
                  <a:pt x="201" y="42"/>
                </a:lnTo>
                <a:lnTo>
                  <a:pt x="213" y="42"/>
                </a:lnTo>
                <a:lnTo>
                  <a:pt x="229" y="47"/>
                </a:lnTo>
                <a:lnTo>
                  <a:pt x="231" y="60"/>
                </a:lnTo>
                <a:lnTo>
                  <a:pt x="225" y="75"/>
                </a:lnTo>
                <a:lnTo>
                  <a:pt x="216" y="89"/>
                </a:lnTo>
                <a:lnTo>
                  <a:pt x="204" y="113"/>
                </a:lnTo>
                <a:lnTo>
                  <a:pt x="197" y="129"/>
                </a:lnTo>
                <a:lnTo>
                  <a:pt x="192" y="143"/>
                </a:lnTo>
                <a:lnTo>
                  <a:pt x="192" y="157"/>
                </a:lnTo>
                <a:lnTo>
                  <a:pt x="197" y="169"/>
                </a:lnTo>
                <a:lnTo>
                  <a:pt x="204" y="182"/>
                </a:lnTo>
                <a:lnTo>
                  <a:pt x="206" y="200"/>
                </a:lnTo>
                <a:lnTo>
                  <a:pt x="200" y="216"/>
                </a:lnTo>
                <a:lnTo>
                  <a:pt x="192" y="218"/>
                </a:lnTo>
                <a:lnTo>
                  <a:pt x="185" y="221"/>
                </a:lnTo>
                <a:lnTo>
                  <a:pt x="184" y="234"/>
                </a:lnTo>
                <a:lnTo>
                  <a:pt x="190" y="244"/>
                </a:lnTo>
                <a:lnTo>
                  <a:pt x="196" y="246"/>
                </a:lnTo>
                <a:lnTo>
                  <a:pt x="204" y="247"/>
                </a:lnTo>
                <a:lnTo>
                  <a:pt x="215" y="251"/>
                </a:lnTo>
                <a:lnTo>
                  <a:pt x="222" y="260"/>
                </a:lnTo>
                <a:lnTo>
                  <a:pt x="223" y="268"/>
                </a:lnTo>
                <a:lnTo>
                  <a:pt x="222" y="279"/>
                </a:lnTo>
                <a:lnTo>
                  <a:pt x="224" y="287"/>
                </a:lnTo>
                <a:lnTo>
                  <a:pt x="224" y="294"/>
                </a:lnTo>
                <a:lnTo>
                  <a:pt x="219" y="297"/>
                </a:lnTo>
                <a:lnTo>
                  <a:pt x="213" y="300"/>
                </a:lnTo>
                <a:lnTo>
                  <a:pt x="210" y="310"/>
                </a:lnTo>
                <a:lnTo>
                  <a:pt x="208" y="323"/>
                </a:lnTo>
                <a:lnTo>
                  <a:pt x="204" y="328"/>
                </a:lnTo>
                <a:lnTo>
                  <a:pt x="190" y="328"/>
                </a:lnTo>
                <a:lnTo>
                  <a:pt x="184" y="315"/>
                </a:lnTo>
                <a:lnTo>
                  <a:pt x="184" y="307"/>
                </a:lnTo>
                <a:lnTo>
                  <a:pt x="184" y="302"/>
                </a:lnTo>
                <a:lnTo>
                  <a:pt x="176" y="303"/>
                </a:lnTo>
                <a:lnTo>
                  <a:pt x="172" y="295"/>
                </a:lnTo>
                <a:lnTo>
                  <a:pt x="168" y="286"/>
                </a:lnTo>
                <a:lnTo>
                  <a:pt x="159" y="286"/>
                </a:lnTo>
                <a:lnTo>
                  <a:pt x="157" y="286"/>
                </a:lnTo>
                <a:lnTo>
                  <a:pt x="156" y="286"/>
                </a:lnTo>
                <a:lnTo>
                  <a:pt x="148" y="287"/>
                </a:lnTo>
                <a:lnTo>
                  <a:pt x="140" y="286"/>
                </a:lnTo>
                <a:lnTo>
                  <a:pt x="132" y="282"/>
                </a:lnTo>
                <a:lnTo>
                  <a:pt x="127" y="281"/>
                </a:lnTo>
                <a:lnTo>
                  <a:pt x="125" y="292"/>
                </a:lnTo>
                <a:lnTo>
                  <a:pt x="118" y="294"/>
                </a:lnTo>
                <a:lnTo>
                  <a:pt x="111" y="297"/>
                </a:lnTo>
                <a:lnTo>
                  <a:pt x="97" y="290"/>
                </a:lnTo>
                <a:lnTo>
                  <a:pt x="88" y="273"/>
                </a:lnTo>
                <a:lnTo>
                  <a:pt x="81" y="250"/>
                </a:lnTo>
                <a:lnTo>
                  <a:pt x="80" y="234"/>
                </a:lnTo>
                <a:lnTo>
                  <a:pt x="65" y="218"/>
                </a:lnTo>
                <a:lnTo>
                  <a:pt x="57" y="212"/>
                </a:lnTo>
                <a:lnTo>
                  <a:pt x="49" y="205"/>
                </a:lnTo>
                <a:lnTo>
                  <a:pt x="42" y="190"/>
                </a:lnTo>
                <a:lnTo>
                  <a:pt x="36" y="173"/>
                </a:lnTo>
                <a:lnTo>
                  <a:pt x="24" y="155"/>
                </a:lnTo>
                <a:lnTo>
                  <a:pt x="15" y="147"/>
                </a:lnTo>
                <a:lnTo>
                  <a:pt x="7" y="139"/>
                </a:lnTo>
                <a:lnTo>
                  <a:pt x="0" y="113"/>
                </a:lnTo>
                <a:lnTo>
                  <a:pt x="0" y="109"/>
                </a:lnTo>
                <a:lnTo>
                  <a:pt x="0" y="105"/>
                </a:lnTo>
                <a:lnTo>
                  <a:pt x="0" y="102"/>
                </a:lnTo>
                <a:lnTo>
                  <a:pt x="4" y="97"/>
                </a:lnTo>
                <a:lnTo>
                  <a:pt x="4" y="102"/>
                </a:lnTo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IN" sz="2000" dirty="0"/>
          </a:p>
        </p:txBody>
      </p:sp>
      <p:sp>
        <p:nvSpPr>
          <p:cNvPr id="18" name="Freeform 14"/>
          <p:cNvSpPr/>
          <p:nvPr/>
        </p:nvSpPr>
        <p:spPr bwMode="auto">
          <a:xfrm>
            <a:off x="4369258" y="2714625"/>
            <a:ext cx="800100" cy="974725"/>
          </a:xfrm>
          <a:custGeom>
            <a:avLst/>
            <a:gdLst>
              <a:gd name="T0" fmla="*/ 3108082 w 393"/>
              <a:gd name="T1" fmla="*/ 36 h 537"/>
              <a:gd name="T2" fmla="*/ 5291929 w 393"/>
              <a:gd name="T3" fmla="*/ 53 h 537"/>
              <a:gd name="T4" fmla="*/ 4331216 w 393"/>
              <a:gd name="T5" fmla="*/ 53 h 537"/>
              <a:gd name="T6" fmla="*/ 3416518 w 393"/>
              <a:gd name="T7" fmla="*/ 53 h 537"/>
              <a:gd name="T8" fmla="*/ 4085952 w 393"/>
              <a:gd name="T9" fmla="*/ 53 h 537"/>
              <a:gd name="T10" fmla="*/ 3381511 w 393"/>
              <a:gd name="T11" fmla="*/ 53 h 537"/>
              <a:gd name="T12" fmla="*/ 4698018 w 393"/>
              <a:gd name="T13" fmla="*/ 53 h 537"/>
              <a:gd name="T14" fmla="*/ 6240053 w 393"/>
              <a:gd name="T15" fmla="*/ 53 h 537"/>
              <a:gd name="T16" fmla="*/ 4988253 w 393"/>
              <a:gd name="T17" fmla="*/ 55 h 537"/>
              <a:gd name="T18" fmla="*/ 2987036 w 393"/>
              <a:gd name="T19" fmla="*/ 55 h 537"/>
              <a:gd name="T20" fmla="*/ 1743703 w 393"/>
              <a:gd name="T21" fmla="*/ 62 h 537"/>
              <a:gd name="T22" fmla="*/ 1 w 393"/>
              <a:gd name="T23" fmla="*/ 74 h 537"/>
              <a:gd name="T24" fmla="*/ 4 w 393"/>
              <a:gd name="T25" fmla="*/ 92 h 537"/>
              <a:gd name="T26" fmla="*/ 959723 w 393"/>
              <a:gd name="T27" fmla="*/ 102 h 537"/>
              <a:gd name="T28" fmla="*/ 5 w 393"/>
              <a:gd name="T29" fmla="*/ 112 h 537"/>
              <a:gd name="T30" fmla="*/ 5 w 393"/>
              <a:gd name="T31" fmla="*/ 119 h 537"/>
              <a:gd name="T32" fmla="*/ 1159654 w 393"/>
              <a:gd name="T33" fmla="*/ 123 h 537"/>
              <a:gd name="T34" fmla="*/ 1693141 w 393"/>
              <a:gd name="T35" fmla="*/ 130 h 537"/>
              <a:gd name="T36" fmla="*/ 3108082 w 393"/>
              <a:gd name="T37" fmla="*/ 134 h 537"/>
              <a:gd name="T38" fmla="*/ 3584490 w 393"/>
              <a:gd name="T39" fmla="*/ 140 h 537"/>
              <a:gd name="T40" fmla="*/ 3584490 w 393"/>
              <a:gd name="T41" fmla="*/ 145 h 537"/>
              <a:gd name="T42" fmla="*/ 4814185 w 393"/>
              <a:gd name="T43" fmla="*/ 152 h 537"/>
              <a:gd name="T44" fmla="*/ 4814185 w 393"/>
              <a:gd name="T45" fmla="*/ 157 h 537"/>
              <a:gd name="T46" fmla="*/ 3584490 w 393"/>
              <a:gd name="T47" fmla="*/ 161 h 537"/>
              <a:gd name="T48" fmla="*/ 5214959 w 393"/>
              <a:gd name="T49" fmla="*/ 167 h 537"/>
              <a:gd name="T50" fmla="*/ 6859295 w 393"/>
              <a:gd name="T51" fmla="*/ 161 h 537"/>
              <a:gd name="T52" fmla="*/ 8567816 w 393"/>
              <a:gd name="T53" fmla="*/ 165 h 537"/>
              <a:gd name="T54" fmla="*/ 9418057 w 393"/>
              <a:gd name="T55" fmla="*/ 175 h 537"/>
              <a:gd name="T56" fmla="*/ 11688778 w 393"/>
              <a:gd name="T57" fmla="*/ 174 h 537"/>
              <a:gd name="T58" fmla="*/ 12809036 w 393"/>
              <a:gd name="T59" fmla="*/ 182 h 537"/>
              <a:gd name="T60" fmla="*/ 13061053 w 393"/>
              <a:gd name="T61" fmla="*/ 164 h 537"/>
              <a:gd name="T62" fmla="*/ 15148369 w 393"/>
              <a:gd name="T63" fmla="*/ 161 h 537"/>
              <a:gd name="T64" fmla="*/ 16853596 w 393"/>
              <a:gd name="T65" fmla="*/ 167 h 537"/>
              <a:gd name="T66" fmla="*/ 16853596 w 393"/>
              <a:gd name="T67" fmla="*/ 157 h 537"/>
              <a:gd name="T68" fmla="*/ 15544985 w 393"/>
              <a:gd name="T69" fmla="*/ 150 h 537"/>
              <a:gd name="T70" fmla="*/ 13480445 w 393"/>
              <a:gd name="T71" fmla="*/ 145 h 537"/>
              <a:gd name="T72" fmla="*/ 12577426 w 393"/>
              <a:gd name="T73" fmla="*/ 138 h 537"/>
              <a:gd name="T74" fmla="*/ 14622075 w 393"/>
              <a:gd name="T75" fmla="*/ 134 h 537"/>
              <a:gd name="T76" fmla="*/ 18029062 w 393"/>
              <a:gd name="T77" fmla="*/ 125 h 537"/>
              <a:gd name="T78" fmla="*/ 19818206 w 393"/>
              <a:gd name="T79" fmla="*/ 121 h 537"/>
              <a:gd name="T80" fmla="*/ 21889184 w 393"/>
              <a:gd name="T81" fmla="*/ 108 h 537"/>
              <a:gd name="T82" fmla="*/ 22189063 w 393"/>
              <a:gd name="T83" fmla="*/ 97 h 537"/>
              <a:gd name="T84" fmla="*/ 21640132 w 393"/>
              <a:gd name="T85" fmla="*/ 87 h 537"/>
              <a:gd name="T86" fmla="*/ 21876708 w 393"/>
              <a:gd name="T87" fmla="*/ 72 h 537"/>
              <a:gd name="T88" fmla="*/ 21876708 w 393"/>
              <a:gd name="T89" fmla="*/ 53 h 537"/>
              <a:gd name="T90" fmla="*/ 21256733 w 393"/>
              <a:gd name="T91" fmla="*/ 53 h 537"/>
              <a:gd name="T92" fmla="*/ 22068970 w 393"/>
              <a:gd name="T93" fmla="*/ 53 h 537"/>
              <a:gd name="T94" fmla="*/ 22841083 w 393"/>
              <a:gd name="T95" fmla="*/ 53 h 537"/>
              <a:gd name="T96" fmla="*/ 21876708 w 393"/>
              <a:gd name="T97" fmla="*/ 53 h 537"/>
              <a:gd name="T98" fmla="*/ 19818206 w 393"/>
              <a:gd name="T99" fmla="*/ 53 h 537"/>
              <a:gd name="T100" fmla="*/ 17840540 w 393"/>
              <a:gd name="T101" fmla="*/ 53 h 537"/>
              <a:gd name="T102" fmla="*/ 16003792 w 393"/>
              <a:gd name="T103" fmla="*/ 53 h 537"/>
              <a:gd name="T104" fmla="*/ 14765698 w 393"/>
              <a:gd name="T105" fmla="*/ 53 h 537"/>
              <a:gd name="T106" fmla="*/ 11819774 w 393"/>
              <a:gd name="T107" fmla="*/ 53 h 537"/>
              <a:gd name="T108" fmla="*/ 11233554 w 393"/>
              <a:gd name="T109" fmla="*/ 52 h 537"/>
              <a:gd name="T110" fmla="*/ 10262482 w 393"/>
              <a:gd name="T111" fmla="*/ 52 h 537"/>
              <a:gd name="T112" fmla="*/ 8739929 w 393"/>
              <a:gd name="T113" fmla="*/ 53 h 537"/>
              <a:gd name="T114" fmla="*/ 7028904 w 393"/>
              <a:gd name="T115" fmla="*/ 29 h 537"/>
              <a:gd name="T116" fmla="*/ 6557664 w 393"/>
              <a:gd name="T117" fmla="*/ 16 h 537"/>
              <a:gd name="T118" fmla="*/ 5792670 w 393"/>
              <a:gd name="T119" fmla="*/ 5 h 537"/>
              <a:gd name="T120" fmla="*/ 3940203 w 393"/>
              <a:gd name="T121" fmla="*/ 0 h 537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93"/>
              <a:gd name="T184" fmla="*/ 0 h 537"/>
              <a:gd name="T185" fmla="*/ 393 w 393"/>
              <a:gd name="T186" fmla="*/ 537 h 537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93" h="537">
                <a:moveTo>
                  <a:pt x="49" y="6"/>
                </a:moveTo>
                <a:lnTo>
                  <a:pt x="49" y="21"/>
                </a:lnTo>
                <a:lnTo>
                  <a:pt x="54" y="36"/>
                </a:lnTo>
                <a:lnTo>
                  <a:pt x="66" y="53"/>
                </a:lnTo>
                <a:lnTo>
                  <a:pt x="83" y="67"/>
                </a:lnTo>
                <a:lnTo>
                  <a:pt x="91" y="71"/>
                </a:lnTo>
                <a:lnTo>
                  <a:pt x="95" y="74"/>
                </a:lnTo>
                <a:lnTo>
                  <a:pt x="88" y="77"/>
                </a:lnTo>
                <a:lnTo>
                  <a:pt x="74" y="77"/>
                </a:lnTo>
                <a:lnTo>
                  <a:pt x="61" y="80"/>
                </a:lnTo>
                <a:lnTo>
                  <a:pt x="61" y="90"/>
                </a:lnTo>
                <a:lnTo>
                  <a:pt x="59" y="99"/>
                </a:lnTo>
                <a:lnTo>
                  <a:pt x="61" y="108"/>
                </a:lnTo>
                <a:lnTo>
                  <a:pt x="65" y="110"/>
                </a:lnTo>
                <a:lnTo>
                  <a:pt x="70" y="113"/>
                </a:lnTo>
                <a:lnTo>
                  <a:pt x="65" y="123"/>
                </a:lnTo>
                <a:lnTo>
                  <a:pt x="61" y="125"/>
                </a:lnTo>
                <a:lnTo>
                  <a:pt x="58" y="136"/>
                </a:lnTo>
                <a:lnTo>
                  <a:pt x="70" y="149"/>
                </a:lnTo>
                <a:lnTo>
                  <a:pt x="74" y="150"/>
                </a:lnTo>
                <a:lnTo>
                  <a:pt x="79" y="151"/>
                </a:lnTo>
                <a:lnTo>
                  <a:pt x="95" y="161"/>
                </a:lnTo>
                <a:lnTo>
                  <a:pt x="102" y="169"/>
                </a:lnTo>
                <a:lnTo>
                  <a:pt x="106" y="172"/>
                </a:lnTo>
                <a:lnTo>
                  <a:pt x="108" y="174"/>
                </a:lnTo>
                <a:lnTo>
                  <a:pt x="102" y="180"/>
                </a:lnTo>
                <a:lnTo>
                  <a:pt x="86" y="182"/>
                </a:lnTo>
                <a:lnTo>
                  <a:pt x="75" y="181"/>
                </a:lnTo>
                <a:lnTo>
                  <a:pt x="65" y="179"/>
                </a:lnTo>
                <a:lnTo>
                  <a:pt x="51" y="182"/>
                </a:lnTo>
                <a:lnTo>
                  <a:pt x="43" y="188"/>
                </a:lnTo>
                <a:lnTo>
                  <a:pt x="35" y="195"/>
                </a:lnTo>
                <a:lnTo>
                  <a:pt x="30" y="196"/>
                </a:lnTo>
                <a:lnTo>
                  <a:pt x="24" y="197"/>
                </a:lnTo>
                <a:lnTo>
                  <a:pt x="11" y="210"/>
                </a:lnTo>
                <a:lnTo>
                  <a:pt x="1" y="220"/>
                </a:lnTo>
                <a:lnTo>
                  <a:pt x="0" y="231"/>
                </a:lnTo>
                <a:lnTo>
                  <a:pt x="1" y="243"/>
                </a:lnTo>
                <a:lnTo>
                  <a:pt x="4" y="256"/>
                </a:lnTo>
                <a:lnTo>
                  <a:pt x="5" y="267"/>
                </a:lnTo>
                <a:lnTo>
                  <a:pt x="8" y="276"/>
                </a:lnTo>
                <a:lnTo>
                  <a:pt x="16" y="279"/>
                </a:lnTo>
                <a:lnTo>
                  <a:pt x="16" y="287"/>
                </a:lnTo>
                <a:lnTo>
                  <a:pt x="11" y="299"/>
                </a:lnTo>
                <a:lnTo>
                  <a:pt x="5" y="309"/>
                </a:lnTo>
                <a:lnTo>
                  <a:pt x="0" y="319"/>
                </a:lnTo>
                <a:lnTo>
                  <a:pt x="0" y="327"/>
                </a:lnTo>
                <a:lnTo>
                  <a:pt x="5" y="331"/>
                </a:lnTo>
                <a:lnTo>
                  <a:pt x="13" y="335"/>
                </a:lnTo>
                <a:lnTo>
                  <a:pt x="17" y="338"/>
                </a:lnTo>
                <a:lnTo>
                  <a:pt x="20" y="342"/>
                </a:lnTo>
                <a:lnTo>
                  <a:pt x="21" y="348"/>
                </a:lnTo>
                <a:lnTo>
                  <a:pt x="22" y="355"/>
                </a:lnTo>
                <a:lnTo>
                  <a:pt x="29" y="365"/>
                </a:lnTo>
                <a:lnTo>
                  <a:pt x="45" y="378"/>
                </a:lnTo>
                <a:lnTo>
                  <a:pt x="49" y="378"/>
                </a:lnTo>
                <a:lnTo>
                  <a:pt x="54" y="378"/>
                </a:lnTo>
                <a:lnTo>
                  <a:pt x="58" y="378"/>
                </a:lnTo>
                <a:lnTo>
                  <a:pt x="61" y="393"/>
                </a:lnTo>
                <a:lnTo>
                  <a:pt x="61" y="401"/>
                </a:lnTo>
                <a:lnTo>
                  <a:pt x="61" y="409"/>
                </a:lnTo>
                <a:lnTo>
                  <a:pt x="60" y="415"/>
                </a:lnTo>
                <a:lnTo>
                  <a:pt x="61" y="422"/>
                </a:lnTo>
                <a:lnTo>
                  <a:pt x="70" y="434"/>
                </a:lnTo>
                <a:lnTo>
                  <a:pt x="78" y="440"/>
                </a:lnTo>
                <a:lnTo>
                  <a:pt x="83" y="447"/>
                </a:lnTo>
                <a:lnTo>
                  <a:pt x="84" y="450"/>
                </a:lnTo>
                <a:lnTo>
                  <a:pt x="83" y="455"/>
                </a:lnTo>
                <a:lnTo>
                  <a:pt x="83" y="467"/>
                </a:lnTo>
                <a:lnTo>
                  <a:pt x="74" y="473"/>
                </a:lnTo>
                <a:lnTo>
                  <a:pt x="63" y="475"/>
                </a:lnTo>
                <a:lnTo>
                  <a:pt x="61" y="485"/>
                </a:lnTo>
                <a:lnTo>
                  <a:pt x="63" y="495"/>
                </a:lnTo>
                <a:lnTo>
                  <a:pt x="79" y="498"/>
                </a:lnTo>
                <a:lnTo>
                  <a:pt x="88" y="498"/>
                </a:lnTo>
                <a:lnTo>
                  <a:pt x="99" y="495"/>
                </a:lnTo>
                <a:lnTo>
                  <a:pt x="108" y="490"/>
                </a:lnTo>
                <a:lnTo>
                  <a:pt x="117" y="485"/>
                </a:lnTo>
                <a:lnTo>
                  <a:pt x="126" y="483"/>
                </a:lnTo>
                <a:lnTo>
                  <a:pt x="137" y="483"/>
                </a:lnTo>
                <a:lnTo>
                  <a:pt x="147" y="493"/>
                </a:lnTo>
                <a:lnTo>
                  <a:pt x="148" y="507"/>
                </a:lnTo>
                <a:lnTo>
                  <a:pt x="152" y="518"/>
                </a:lnTo>
                <a:lnTo>
                  <a:pt x="162" y="518"/>
                </a:lnTo>
                <a:lnTo>
                  <a:pt x="175" y="518"/>
                </a:lnTo>
                <a:lnTo>
                  <a:pt x="187" y="518"/>
                </a:lnTo>
                <a:lnTo>
                  <a:pt x="200" y="517"/>
                </a:lnTo>
                <a:lnTo>
                  <a:pt x="210" y="521"/>
                </a:lnTo>
                <a:lnTo>
                  <a:pt x="216" y="530"/>
                </a:lnTo>
                <a:lnTo>
                  <a:pt x="219" y="536"/>
                </a:lnTo>
                <a:lnTo>
                  <a:pt x="222" y="528"/>
                </a:lnTo>
                <a:lnTo>
                  <a:pt x="224" y="511"/>
                </a:lnTo>
                <a:lnTo>
                  <a:pt x="224" y="492"/>
                </a:lnTo>
                <a:lnTo>
                  <a:pt x="228" y="480"/>
                </a:lnTo>
                <a:lnTo>
                  <a:pt x="242" y="476"/>
                </a:lnTo>
                <a:lnTo>
                  <a:pt x="260" y="485"/>
                </a:lnTo>
                <a:lnTo>
                  <a:pt x="272" y="500"/>
                </a:lnTo>
                <a:lnTo>
                  <a:pt x="276" y="508"/>
                </a:lnTo>
                <a:lnTo>
                  <a:pt x="288" y="498"/>
                </a:lnTo>
                <a:lnTo>
                  <a:pt x="288" y="487"/>
                </a:lnTo>
                <a:lnTo>
                  <a:pt x="288" y="475"/>
                </a:lnTo>
                <a:lnTo>
                  <a:pt x="288" y="467"/>
                </a:lnTo>
                <a:lnTo>
                  <a:pt x="288" y="460"/>
                </a:lnTo>
                <a:lnTo>
                  <a:pt x="280" y="444"/>
                </a:lnTo>
                <a:lnTo>
                  <a:pt x="267" y="439"/>
                </a:lnTo>
                <a:lnTo>
                  <a:pt x="254" y="438"/>
                </a:lnTo>
                <a:lnTo>
                  <a:pt x="242" y="434"/>
                </a:lnTo>
                <a:lnTo>
                  <a:pt x="231" y="422"/>
                </a:lnTo>
                <a:lnTo>
                  <a:pt x="226" y="414"/>
                </a:lnTo>
                <a:lnTo>
                  <a:pt x="218" y="403"/>
                </a:lnTo>
                <a:lnTo>
                  <a:pt x="216" y="393"/>
                </a:lnTo>
                <a:lnTo>
                  <a:pt x="226" y="386"/>
                </a:lnTo>
                <a:lnTo>
                  <a:pt x="238" y="381"/>
                </a:lnTo>
                <a:lnTo>
                  <a:pt x="251" y="378"/>
                </a:lnTo>
                <a:lnTo>
                  <a:pt x="276" y="368"/>
                </a:lnTo>
                <a:lnTo>
                  <a:pt x="301" y="355"/>
                </a:lnTo>
                <a:lnTo>
                  <a:pt x="308" y="348"/>
                </a:lnTo>
                <a:lnTo>
                  <a:pt x="317" y="342"/>
                </a:lnTo>
                <a:lnTo>
                  <a:pt x="328" y="339"/>
                </a:lnTo>
                <a:lnTo>
                  <a:pt x="339" y="337"/>
                </a:lnTo>
                <a:lnTo>
                  <a:pt x="358" y="325"/>
                </a:lnTo>
                <a:lnTo>
                  <a:pt x="368" y="309"/>
                </a:lnTo>
                <a:lnTo>
                  <a:pt x="375" y="298"/>
                </a:lnTo>
                <a:lnTo>
                  <a:pt x="378" y="286"/>
                </a:lnTo>
                <a:lnTo>
                  <a:pt x="378" y="274"/>
                </a:lnTo>
                <a:lnTo>
                  <a:pt x="380" y="266"/>
                </a:lnTo>
                <a:lnTo>
                  <a:pt x="380" y="261"/>
                </a:lnTo>
                <a:lnTo>
                  <a:pt x="376" y="253"/>
                </a:lnTo>
                <a:lnTo>
                  <a:pt x="371" y="246"/>
                </a:lnTo>
                <a:lnTo>
                  <a:pt x="368" y="237"/>
                </a:lnTo>
                <a:lnTo>
                  <a:pt x="368" y="228"/>
                </a:lnTo>
                <a:lnTo>
                  <a:pt x="374" y="215"/>
                </a:lnTo>
                <a:lnTo>
                  <a:pt x="374" y="205"/>
                </a:lnTo>
                <a:lnTo>
                  <a:pt x="374" y="195"/>
                </a:lnTo>
                <a:lnTo>
                  <a:pt x="374" y="169"/>
                </a:lnTo>
                <a:lnTo>
                  <a:pt x="368" y="151"/>
                </a:lnTo>
                <a:lnTo>
                  <a:pt x="367" y="136"/>
                </a:lnTo>
                <a:lnTo>
                  <a:pt x="363" y="125"/>
                </a:lnTo>
                <a:lnTo>
                  <a:pt x="364" y="118"/>
                </a:lnTo>
                <a:lnTo>
                  <a:pt x="369" y="114"/>
                </a:lnTo>
                <a:lnTo>
                  <a:pt x="378" y="113"/>
                </a:lnTo>
                <a:lnTo>
                  <a:pt x="387" y="110"/>
                </a:lnTo>
                <a:lnTo>
                  <a:pt x="392" y="100"/>
                </a:lnTo>
                <a:lnTo>
                  <a:pt x="390" y="95"/>
                </a:lnTo>
                <a:lnTo>
                  <a:pt x="387" y="90"/>
                </a:lnTo>
                <a:lnTo>
                  <a:pt x="384" y="80"/>
                </a:lnTo>
                <a:lnTo>
                  <a:pt x="374" y="85"/>
                </a:lnTo>
                <a:lnTo>
                  <a:pt x="368" y="90"/>
                </a:lnTo>
                <a:lnTo>
                  <a:pt x="354" y="92"/>
                </a:lnTo>
                <a:lnTo>
                  <a:pt x="339" y="90"/>
                </a:lnTo>
                <a:lnTo>
                  <a:pt x="329" y="91"/>
                </a:lnTo>
                <a:lnTo>
                  <a:pt x="321" y="92"/>
                </a:lnTo>
                <a:lnTo>
                  <a:pt x="305" y="95"/>
                </a:lnTo>
                <a:lnTo>
                  <a:pt x="294" y="90"/>
                </a:lnTo>
                <a:lnTo>
                  <a:pt x="285" y="85"/>
                </a:lnTo>
                <a:lnTo>
                  <a:pt x="273" y="87"/>
                </a:lnTo>
                <a:lnTo>
                  <a:pt x="264" y="82"/>
                </a:lnTo>
                <a:lnTo>
                  <a:pt x="259" y="79"/>
                </a:lnTo>
                <a:lnTo>
                  <a:pt x="253" y="77"/>
                </a:lnTo>
                <a:lnTo>
                  <a:pt x="228" y="72"/>
                </a:lnTo>
                <a:lnTo>
                  <a:pt x="215" y="74"/>
                </a:lnTo>
                <a:lnTo>
                  <a:pt x="203" y="72"/>
                </a:lnTo>
                <a:lnTo>
                  <a:pt x="199" y="64"/>
                </a:lnTo>
                <a:lnTo>
                  <a:pt x="194" y="54"/>
                </a:lnTo>
                <a:lnTo>
                  <a:pt x="192" y="52"/>
                </a:lnTo>
                <a:lnTo>
                  <a:pt x="190" y="52"/>
                </a:lnTo>
                <a:lnTo>
                  <a:pt x="183" y="50"/>
                </a:lnTo>
                <a:lnTo>
                  <a:pt x="176" y="52"/>
                </a:lnTo>
                <a:lnTo>
                  <a:pt x="168" y="56"/>
                </a:lnTo>
                <a:lnTo>
                  <a:pt x="160" y="59"/>
                </a:lnTo>
                <a:lnTo>
                  <a:pt x="149" y="57"/>
                </a:lnTo>
                <a:lnTo>
                  <a:pt x="136" y="44"/>
                </a:lnTo>
                <a:lnTo>
                  <a:pt x="124" y="34"/>
                </a:lnTo>
                <a:lnTo>
                  <a:pt x="121" y="29"/>
                </a:lnTo>
                <a:lnTo>
                  <a:pt x="112" y="21"/>
                </a:lnTo>
                <a:lnTo>
                  <a:pt x="112" y="18"/>
                </a:lnTo>
                <a:lnTo>
                  <a:pt x="112" y="16"/>
                </a:lnTo>
                <a:lnTo>
                  <a:pt x="112" y="8"/>
                </a:lnTo>
                <a:lnTo>
                  <a:pt x="104" y="6"/>
                </a:lnTo>
                <a:lnTo>
                  <a:pt x="99" y="5"/>
                </a:lnTo>
                <a:lnTo>
                  <a:pt x="95" y="6"/>
                </a:lnTo>
                <a:lnTo>
                  <a:pt x="79" y="3"/>
                </a:lnTo>
                <a:lnTo>
                  <a:pt x="67" y="0"/>
                </a:lnTo>
                <a:lnTo>
                  <a:pt x="58" y="0"/>
                </a:lnTo>
                <a:lnTo>
                  <a:pt x="49" y="6"/>
                </a:lnTo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IN" sz="2000" dirty="0"/>
          </a:p>
        </p:txBody>
      </p:sp>
      <p:sp>
        <p:nvSpPr>
          <p:cNvPr id="19" name="Freeform 15"/>
          <p:cNvSpPr/>
          <p:nvPr/>
        </p:nvSpPr>
        <p:spPr bwMode="auto">
          <a:xfrm>
            <a:off x="4369258" y="2714625"/>
            <a:ext cx="800100" cy="974725"/>
          </a:xfrm>
          <a:custGeom>
            <a:avLst/>
            <a:gdLst>
              <a:gd name="T0" fmla="*/ 3108082 w 393"/>
              <a:gd name="T1" fmla="*/ 36 h 537"/>
              <a:gd name="T2" fmla="*/ 5291929 w 393"/>
              <a:gd name="T3" fmla="*/ 53 h 537"/>
              <a:gd name="T4" fmla="*/ 4331216 w 393"/>
              <a:gd name="T5" fmla="*/ 53 h 537"/>
              <a:gd name="T6" fmla="*/ 3416518 w 393"/>
              <a:gd name="T7" fmla="*/ 53 h 537"/>
              <a:gd name="T8" fmla="*/ 4085952 w 393"/>
              <a:gd name="T9" fmla="*/ 53 h 537"/>
              <a:gd name="T10" fmla="*/ 3381511 w 393"/>
              <a:gd name="T11" fmla="*/ 53 h 537"/>
              <a:gd name="T12" fmla="*/ 4698018 w 393"/>
              <a:gd name="T13" fmla="*/ 53 h 537"/>
              <a:gd name="T14" fmla="*/ 6240053 w 393"/>
              <a:gd name="T15" fmla="*/ 53 h 537"/>
              <a:gd name="T16" fmla="*/ 4988253 w 393"/>
              <a:gd name="T17" fmla="*/ 55 h 537"/>
              <a:gd name="T18" fmla="*/ 2987036 w 393"/>
              <a:gd name="T19" fmla="*/ 55 h 537"/>
              <a:gd name="T20" fmla="*/ 1743703 w 393"/>
              <a:gd name="T21" fmla="*/ 62 h 537"/>
              <a:gd name="T22" fmla="*/ 1 w 393"/>
              <a:gd name="T23" fmla="*/ 74 h 537"/>
              <a:gd name="T24" fmla="*/ 4 w 393"/>
              <a:gd name="T25" fmla="*/ 92 h 537"/>
              <a:gd name="T26" fmla="*/ 959723 w 393"/>
              <a:gd name="T27" fmla="*/ 102 h 537"/>
              <a:gd name="T28" fmla="*/ 5 w 393"/>
              <a:gd name="T29" fmla="*/ 112 h 537"/>
              <a:gd name="T30" fmla="*/ 5 w 393"/>
              <a:gd name="T31" fmla="*/ 119 h 537"/>
              <a:gd name="T32" fmla="*/ 1159654 w 393"/>
              <a:gd name="T33" fmla="*/ 123 h 537"/>
              <a:gd name="T34" fmla="*/ 1693141 w 393"/>
              <a:gd name="T35" fmla="*/ 130 h 537"/>
              <a:gd name="T36" fmla="*/ 3108082 w 393"/>
              <a:gd name="T37" fmla="*/ 134 h 537"/>
              <a:gd name="T38" fmla="*/ 3584490 w 393"/>
              <a:gd name="T39" fmla="*/ 140 h 537"/>
              <a:gd name="T40" fmla="*/ 3584490 w 393"/>
              <a:gd name="T41" fmla="*/ 145 h 537"/>
              <a:gd name="T42" fmla="*/ 4814185 w 393"/>
              <a:gd name="T43" fmla="*/ 152 h 537"/>
              <a:gd name="T44" fmla="*/ 4814185 w 393"/>
              <a:gd name="T45" fmla="*/ 157 h 537"/>
              <a:gd name="T46" fmla="*/ 3584490 w 393"/>
              <a:gd name="T47" fmla="*/ 161 h 537"/>
              <a:gd name="T48" fmla="*/ 5214959 w 393"/>
              <a:gd name="T49" fmla="*/ 167 h 537"/>
              <a:gd name="T50" fmla="*/ 6859295 w 393"/>
              <a:gd name="T51" fmla="*/ 161 h 537"/>
              <a:gd name="T52" fmla="*/ 8567816 w 393"/>
              <a:gd name="T53" fmla="*/ 165 h 537"/>
              <a:gd name="T54" fmla="*/ 9418057 w 393"/>
              <a:gd name="T55" fmla="*/ 175 h 537"/>
              <a:gd name="T56" fmla="*/ 11688778 w 393"/>
              <a:gd name="T57" fmla="*/ 174 h 537"/>
              <a:gd name="T58" fmla="*/ 12809036 w 393"/>
              <a:gd name="T59" fmla="*/ 182 h 537"/>
              <a:gd name="T60" fmla="*/ 13061053 w 393"/>
              <a:gd name="T61" fmla="*/ 164 h 537"/>
              <a:gd name="T62" fmla="*/ 15148369 w 393"/>
              <a:gd name="T63" fmla="*/ 161 h 537"/>
              <a:gd name="T64" fmla="*/ 16853596 w 393"/>
              <a:gd name="T65" fmla="*/ 167 h 537"/>
              <a:gd name="T66" fmla="*/ 16853596 w 393"/>
              <a:gd name="T67" fmla="*/ 157 h 537"/>
              <a:gd name="T68" fmla="*/ 15544985 w 393"/>
              <a:gd name="T69" fmla="*/ 150 h 537"/>
              <a:gd name="T70" fmla="*/ 13480445 w 393"/>
              <a:gd name="T71" fmla="*/ 145 h 537"/>
              <a:gd name="T72" fmla="*/ 12577426 w 393"/>
              <a:gd name="T73" fmla="*/ 138 h 537"/>
              <a:gd name="T74" fmla="*/ 14622075 w 393"/>
              <a:gd name="T75" fmla="*/ 134 h 537"/>
              <a:gd name="T76" fmla="*/ 18029062 w 393"/>
              <a:gd name="T77" fmla="*/ 125 h 537"/>
              <a:gd name="T78" fmla="*/ 19818206 w 393"/>
              <a:gd name="T79" fmla="*/ 121 h 537"/>
              <a:gd name="T80" fmla="*/ 21889184 w 393"/>
              <a:gd name="T81" fmla="*/ 108 h 537"/>
              <a:gd name="T82" fmla="*/ 22189063 w 393"/>
              <a:gd name="T83" fmla="*/ 97 h 537"/>
              <a:gd name="T84" fmla="*/ 21640132 w 393"/>
              <a:gd name="T85" fmla="*/ 87 h 537"/>
              <a:gd name="T86" fmla="*/ 21876708 w 393"/>
              <a:gd name="T87" fmla="*/ 72 h 537"/>
              <a:gd name="T88" fmla="*/ 21876708 w 393"/>
              <a:gd name="T89" fmla="*/ 53 h 537"/>
              <a:gd name="T90" fmla="*/ 21256733 w 393"/>
              <a:gd name="T91" fmla="*/ 53 h 537"/>
              <a:gd name="T92" fmla="*/ 22068970 w 393"/>
              <a:gd name="T93" fmla="*/ 53 h 537"/>
              <a:gd name="T94" fmla="*/ 22841083 w 393"/>
              <a:gd name="T95" fmla="*/ 53 h 537"/>
              <a:gd name="T96" fmla="*/ 21876708 w 393"/>
              <a:gd name="T97" fmla="*/ 53 h 537"/>
              <a:gd name="T98" fmla="*/ 19818206 w 393"/>
              <a:gd name="T99" fmla="*/ 53 h 537"/>
              <a:gd name="T100" fmla="*/ 17840540 w 393"/>
              <a:gd name="T101" fmla="*/ 53 h 537"/>
              <a:gd name="T102" fmla="*/ 16003792 w 393"/>
              <a:gd name="T103" fmla="*/ 53 h 537"/>
              <a:gd name="T104" fmla="*/ 14765698 w 393"/>
              <a:gd name="T105" fmla="*/ 53 h 537"/>
              <a:gd name="T106" fmla="*/ 11819774 w 393"/>
              <a:gd name="T107" fmla="*/ 53 h 537"/>
              <a:gd name="T108" fmla="*/ 11233554 w 393"/>
              <a:gd name="T109" fmla="*/ 52 h 537"/>
              <a:gd name="T110" fmla="*/ 10262482 w 393"/>
              <a:gd name="T111" fmla="*/ 52 h 537"/>
              <a:gd name="T112" fmla="*/ 8739929 w 393"/>
              <a:gd name="T113" fmla="*/ 53 h 537"/>
              <a:gd name="T114" fmla="*/ 7028904 w 393"/>
              <a:gd name="T115" fmla="*/ 29 h 537"/>
              <a:gd name="T116" fmla="*/ 6557664 w 393"/>
              <a:gd name="T117" fmla="*/ 16 h 537"/>
              <a:gd name="T118" fmla="*/ 5792670 w 393"/>
              <a:gd name="T119" fmla="*/ 5 h 537"/>
              <a:gd name="T120" fmla="*/ 3940203 w 393"/>
              <a:gd name="T121" fmla="*/ 0 h 537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93"/>
              <a:gd name="T184" fmla="*/ 0 h 537"/>
              <a:gd name="T185" fmla="*/ 393 w 393"/>
              <a:gd name="T186" fmla="*/ 537 h 537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93" h="537">
                <a:moveTo>
                  <a:pt x="49" y="6"/>
                </a:moveTo>
                <a:lnTo>
                  <a:pt x="49" y="21"/>
                </a:lnTo>
                <a:lnTo>
                  <a:pt x="54" y="36"/>
                </a:lnTo>
                <a:lnTo>
                  <a:pt x="66" y="53"/>
                </a:lnTo>
                <a:lnTo>
                  <a:pt x="83" y="67"/>
                </a:lnTo>
                <a:lnTo>
                  <a:pt x="91" y="71"/>
                </a:lnTo>
                <a:lnTo>
                  <a:pt x="95" y="74"/>
                </a:lnTo>
                <a:lnTo>
                  <a:pt x="88" y="77"/>
                </a:lnTo>
                <a:lnTo>
                  <a:pt x="74" y="77"/>
                </a:lnTo>
                <a:lnTo>
                  <a:pt x="61" y="80"/>
                </a:lnTo>
                <a:lnTo>
                  <a:pt x="61" y="90"/>
                </a:lnTo>
                <a:lnTo>
                  <a:pt x="59" y="99"/>
                </a:lnTo>
                <a:lnTo>
                  <a:pt x="61" y="108"/>
                </a:lnTo>
                <a:lnTo>
                  <a:pt x="65" y="110"/>
                </a:lnTo>
                <a:lnTo>
                  <a:pt x="70" y="113"/>
                </a:lnTo>
                <a:lnTo>
                  <a:pt x="65" y="123"/>
                </a:lnTo>
                <a:lnTo>
                  <a:pt x="61" y="125"/>
                </a:lnTo>
                <a:lnTo>
                  <a:pt x="58" y="136"/>
                </a:lnTo>
                <a:lnTo>
                  <a:pt x="70" y="149"/>
                </a:lnTo>
                <a:lnTo>
                  <a:pt x="74" y="150"/>
                </a:lnTo>
                <a:lnTo>
                  <a:pt x="79" y="151"/>
                </a:lnTo>
                <a:lnTo>
                  <a:pt x="95" y="161"/>
                </a:lnTo>
                <a:lnTo>
                  <a:pt x="102" y="169"/>
                </a:lnTo>
                <a:lnTo>
                  <a:pt x="106" y="172"/>
                </a:lnTo>
                <a:lnTo>
                  <a:pt x="108" y="174"/>
                </a:lnTo>
                <a:lnTo>
                  <a:pt x="102" y="180"/>
                </a:lnTo>
                <a:lnTo>
                  <a:pt x="86" y="182"/>
                </a:lnTo>
                <a:lnTo>
                  <a:pt x="75" y="181"/>
                </a:lnTo>
                <a:lnTo>
                  <a:pt x="65" y="179"/>
                </a:lnTo>
                <a:lnTo>
                  <a:pt x="51" y="182"/>
                </a:lnTo>
                <a:lnTo>
                  <a:pt x="43" y="188"/>
                </a:lnTo>
                <a:lnTo>
                  <a:pt x="35" y="195"/>
                </a:lnTo>
                <a:lnTo>
                  <a:pt x="30" y="196"/>
                </a:lnTo>
                <a:lnTo>
                  <a:pt x="24" y="197"/>
                </a:lnTo>
                <a:lnTo>
                  <a:pt x="11" y="210"/>
                </a:lnTo>
                <a:lnTo>
                  <a:pt x="1" y="220"/>
                </a:lnTo>
                <a:lnTo>
                  <a:pt x="0" y="231"/>
                </a:lnTo>
                <a:lnTo>
                  <a:pt x="1" y="243"/>
                </a:lnTo>
                <a:lnTo>
                  <a:pt x="4" y="256"/>
                </a:lnTo>
                <a:lnTo>
                  <a:pt x="5" y="267"/>
                </a:lnTo>
                <a:lnTo>
                  <a:pt x="8" y="276"/>
                </a:lnTo>
                <a:lnTo>
                  <a:pt x="16" y="279"/>
                </a:lnTo>
                <a:lnTo>
                  <a:pt x="16" y="287"/>
                </a:lnTo>
                <a:lnTo>
                  <a:pt x="11" y="299"/>
                </a:lnTo>
                <a:lnTo>
                  <a:pt x="5" y="309"/>
                </a:lnTo>
                <a:lnTo>
                  <a:pt x="0" y="319"/>
                </a:lnTo>
                <a:lnTo>
                  <a:pt x="0" y="327"/>
                </a:lnTo>
                <a:lnTo>
                  <a:pt x="5" y="331"/>
                </a:lnTo>
                <a:lnTo>
                  <a:pt x="13" y="335"/>
                </a:lnTo>
                <a:lnTo>
                  <a:pt x="17" y="338"/>
                </a:lnTo>
                <a:lnTo>
                  <a:pt x="20" y="342"/>
                </a:lnTo>
                <a:lnTo>
                  <a:pt x="21" y="348"/>
                </a:lnTo>
                <a:lnTo>
                  <a:pt x="22" y="355"/>
                </a:lnTo>
                <a:lnTo>
                  <a:pt x="29" y="365"/>
                </a:lnTo>
                <a:lnTo>
                  <a:pt x="45" y="378"/>
                </a:lnTo>
                <a:lnTo>
                  <a:pt x="49" y="378"/>
                </a:lnTo>
                <a:lnTo>
                  <a:pt x="54" y="378"/>
                </a:lnTo>
                <a:lnTo>
                  <a:pt x="58" y="378"/>
                </a:lnTo>
                <a:lnTo>
                  <a:pt x="61" y="393"/>
                </a:lnTo>
                <a:lnTo>
                  <a:pt x="61" y="401"/>
                </a:lnTo>
                <a:lnTo>
                  <a:pt x="61" y="409"/>
                </a:lnTo>
                <a:lnTo>
                  <a:pt x="60" y="415"/>
                </a:lnTo>
                <a:lnTo>
                  <a:pt x="61" y="422"/>
                </a:lnTo>
                <a:lnTo>
                  <a:pt x="70" y="434"/>
                </a:lnTo>
                <a:lnTo>
                  <a:pt x="78" y="440"/>
                </a:lnTo>
                <a:lnTo>
                  <a:pt x="83" y="447"/>
                </a:lnTo>
                <a:lnTo>
                  <a:pt x="84" y="450"/>
                </a:lnTo>
                <a:lnTo>
                  <a:pt x="83" y="455"/>
                </a:lnTo>
                <a:lnTo>
                  <a:pt x="83" y="467"/>
                </a:lnTo>
                <a:lnTo>
                  <a:pt x="74" y="473"/>
                </a:lnTo>
                <a:lnTo>
                  <a:pt x="63" y="475"/>
                </a:lnTo>
                <a:lnTo>
                  <a:pt x="61" y="485"/>
                </a:lnTo>
                <a:lnTo>
                  <a:pt x="63" y="495"/>
                </a:lnTo>
                <a:lnTo>
                  <a:pt x="79" y="498"/>
                </a:lnTo>
                <a:lnTo>
                  <a:pt x="88" y="498"/>
                </a:lnTo>
                <a:lnTo>
                  <a:pt x="99" y="495"/>
                </a:lnTo>
                <a:lnTo>
                  <a:pt x="108" y="490"/>
                </a:lnTo>
                <a:lnTo>
                  <a:pt x="117" y="485"/>
                </a:lnTo>
                <a:lnTo>
                  <a:pt x="126" y="483"/>
                </a:lnTo>
                <a:lnTo>
                  <a:pt x="137" y="483"/>
                </a:lnTo>
                <a:lnTo>
                  <a:pt x="147" y="493"/>
                </a:lnTo>
                <a:lnTo>
                  <a:pt x="148" y="507"/>
                </a:lnTo>
                <a:lnTo>
                  <a:pt x="152" y="518"/>
                </a:lnTo>
                <a:lnTo>
                  <a:pt x="162" y="518"/>
                </a:lnTo>
                <a:lnTo>
                  <a:pt x="175" y="518"/>
                </a:lnTo>
                <a:lnTo>
                  <a:pt x="187" y="518"/>
                </a:lnTo>
                <a:lnTo>
                  <a:pt x="200" y="517"/>
                </a:lnTo>
                <a:lnTo>
                  <a:pt x="210" y="521"/>
                </a:lnTo>
                <a:lnTo>
                  <a:pt x="216" y="530"/>
                </a:lnTo>
                <a:lnTo>
                  <a:pt x="219" y="536"/>
                </a:lnTo>
                <a:lnTo>
                  <a:pt x="222" y="528"/>
                </a:lnTo>
                <a:lnTo>
                  <a:pt x="224" y="511"/>
                </a:lnTo>
                <a:lnTo>
                  <a:pt x="224" y="492"/>
                </a:lnTo>
                <a:lnTo>
                  <a:pt x="228" y="480"/>
                </a:lnTo>
                <a:lnTo>
                  <a:pt x="242" y="476"/>
                </a:lnTo>
                <a:lnTo>
                  <a:pt x="260" y="485"/>
                </a:lnTo>
                <a:lnTo>
                  <a:pt x="272" y="500"/>
                </a:lnTo>
                <a:lnTo>
                  <a:pt x="276" y="508"/>
                </a:lnTo>
                <a:lnTo>
                  <a:pt x="288" y="498"/>
                </a:lnTo>
                <a:lnTo>
                  <a:pt x="288" y="487"/>
                </a:lnTo>
                <a:lnTo>
                  <a:pt x="288" y="475"/>
                </a:lnTo>
                <a:lnTo>
                  <a:pt x="288" y="467"/>
                </a:lnTo>
                <a:lnTo>
                  <a:pt x="288" y="460"/>
                </a:lnTo>
                <a:lnTo>
                  <a:pt x="280" y="444"/>
                </a:lnTo>
                <a:lnTo>
                  <a:pt x="267" y="439"/>
                </a:lnTo>
                <a:lnTo>
                  <a:pt x="254" y="438"/>
                </a:lnTo>
                <a:lnTo>
                  <a:pt x="242" y="434"/>
                </a:lnTo>
                <a:lnTo>
                  <a:pt x="231" y="422"/>
                </a:lnTo>
                <a:lnTo>
                  <a:pt x="226" y="414"/>
                </a:lnTo>
                <a:lnTo>
                  <a:pt x="218" y="403"/>
                </a:lnTo>
                <a:lnTo>
                  <a:pt x="216" y="393"/>
                </a:lnTo>
                <a:lnTo>
                  <a:pt x="226" y="386"/>
                </a:lnTo>
                <a:lnTo>
                  <a:pt x="238" y="381"/>
                </a:lnTo>
                <a:lnTo>
                  <a:pt x="251" y="378"/>
                </a:lnTo>
                <a:lnTo>
                  <a:pt x="276" y="368"/>
                </a:lnTo>
                <a:lnTo>
                  <a:pt x="301" y="355"/>
                </a:lnTo>
                <a:lnTo>
                  <a:pt x="308" y="348"/>
                </a:lnTo>
                <a:lnTo>
                  <a:pt x="317" y="342"/>
                </a:lnTo>
                <a:lnTo>
                  <a:pt x="328" y="339"/>
                </a:lnTo>
                <a:lnTo>
                  <a:pt x="339" y="337"/>
                </a:lnTo>
                <a:lnTo>
                  <a:pt x="358" y="325"/>
                </a:lnTo>
                <a:lnTo>
                  <a:pt x="368" y="309"/>
                </a:lnTo>
                <a:lnTo>
                  <a:pt x="375" y="298"/>
                </a:lnTo>
                <a:lnTo>
                  <a:pt x="378" y="286"/>
                </a:lnTo>
                <a:lnTo>
                  <a:pt x="378" y="274"/>
                </a:lnTo>
                <a:lnTo>
                  <a:pt x="380" y="266"/>
                </a:lnTo>
                <a:lnTo>
                  <a:pt x="380" y="261"/>
                </a:lnTo>
                <a:lnTo>
                  <a:pt x="376" y="253"/>
                </a:lnTo>
                <a:lnTo>
                  <a:pt x="371" y="246"/>
                </a:lnTo>
                <a:lnTo>
                  <a:pt x="368" y="237"/>
                </a:lnTo>
                <a:lnTo>
                  <a:pt x="368" y="228"/>
                </a:lnTo>
                <a:lnTo>
                  <a:pt x="374" y="215"/>
                </a:lnTo>
                <a:lnTo>
                  <a:pt x="374" y="205"/>
                </a:lnTo>
                <a:lnTo>
                  <a:pt x="374" y="195"/>
                </a:lnTo>
                <a:lnTo>
                  <a:pt x="374" y="169"/>
                </a:lnTo>
                <a:lnTo>
                  <a:pt x="368" y="151"/>
                </a:lnTo>
                <a:lnTo>
                  <a:pt x="367" y="136"/>
                </a:lnTo>
                <a:lnTo>
                  <a:pt x="363" y="125"/>
                </a:lnTo>
                <a:lnTo>
                  <a:pt x="364" y="118"/>
                </a:lnTo>
                <a:lnTo>
                  <a:pt x="369" y="114"/>
                </a:lnTo>
                <a:lnTo>
                  <a:pt x="378" y="113"/>
                </a:lnTo>
                <a:lnTo>
                  <a:pt x="387" y="110"/>
                </a:lnTo>
                <a:lnTo>
                  <a:pt x="392" y="100"/>
                </a:lnTo>
                <a:lnTo>
                  <a:pt x="390" y="95"/>
                </a:lnTo>
                <a:lnTo>
                  <a:pt x="387" y="90"/>
                </a:lnTo>
                <a:lnTo>
                  <a:pt x="384" y="80"/>
                </a:lnTo>
                <a:lnTo>
                  <a:pt x="374" y="85"/>
                </a:lnTo>
                <a:lnTo>
                  <a:pt x="368" y="90"/>
                </a:lnTo>
                <a:lnTo>
                  <a:pt x="354" y="92"/>
                </a:lnTo>
                <a:lnTo>
                  <a:pt x="339" y="90"/>
                </a:lnTo>
                <a:lnTo>
                  <a:pt x="329" y="91"/>
                </a:lnTo>
                <a:lnTo>
                  <a:pt x="321" y="92"/>
                </a:lnTo>
                <a:lnTo>
                  <a:pt x="305" y="95"/>
                </a:lnTo>
                <a:lnTo>
                  <a:pt x="294" y="90"/>
                </a:lnTo>
                <a:lnTo>
                  <a:pt x="285" y="85"/>
                </a:lnTo>
                <a:lnTo>
                  <a:pt x="273" y="87"/>
                </a:lnTo>
                <a:lnTo>
                  <a:pt x="264" y="82"/>
                </a:lnTo>
                <a:lnTo>
                  <a:pt x="259" y="79"/>
                </a:lnTo>
                <a:lnTo>
                  <a:pt x="253" y="77"/>
                </a:lnTo>
                <a:lnTo>
                  <a:pt x="228" y="72"/>
                </a:lnTo>
                <a:lnTo>
                  <a:pt x="215" y="74"/>
                </a:lnTo>
                <a:lnTo>
                  <a:pt x="203" y="72"/>
                </a:lnTo>
                <a:lnTo>
                  <a:pt x="199" y="64"/>
                </a:lnTo>
                <a:lnTo>
                  <a:pt x="194" y="54"/>
                </a:lnTo>
                <a:lnTo>
                  <a:pt x="192" y="52"/>
                </a:lnTo>
                <a:lnTo>
                  <a:pt x="190" y="52"/>
                </a:lnTo>
                <a:lnTo>
                  <a:pt x="183" y="50"/>
                </a:lnTo>
                <a:lnTo>
                  <a:pt x="176" y="52"/>
                </a:lnTo>
                <a:lnTo>
                  <a:pt x="168" y="56"/>
                </a:lnTo>
                <a:lnTo>
                  <a:pt x="160" y="59"/>
                </a:lnTo>
                <a:lnTo>
                  <a:pt x="149" y="57"/>
                </a:lnTo>
                <a:lnTo>
                  <a:pt x="136" y="44"/>
                </a:lnTo>
                <a:lnTo>
                  <a:pt x="124" y="34"/>
                </a:lnTo>
                <a:lnTo>
                  <a:pt x="121" y="29"/>
                </a:lnTo>
                <a:lnTo>
                  <a:pt x="112" y="21"/>
                </a:lnTo>
                <a:lnTo>
                  <a:pt x="112" y="18"/>
                </a:lnTo>
                <a:lnTo>
                  <a:pt x="112" y="16"/>
                </a:lnTo>
                <a:lnTo>
                  <a:pt x="112" y="8"/>
                </a:lnTo>
                <a:lnTo>
                  <a:pt x="104" y="6"/>
                </a:lnTo>
                <a:lnTo>
                  <a:pt x="99" y="5"/>
                </a:lnTo>
                <a:lnTo>
                  <a:pt x="95" y="6"/>
                </a:lnTo>
                <a:lnTo>
                  <a:pt x="79" y="3"/>
                </a:lnTo>
                <a:lnTo>
                  <a:pt x="67" y="0"/>
                </a:lnTo>
                <a:lnTo>
                  <a:pt x="58" y="0"/>
                </a:lnTo>
                <a:lnTo>
                  <a:pt x="49" y="6"/>
                </a:lnTo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IN" sz="2000" dirty="0"/>
          </a:p>
        </p:txBody>
      </p:sp>
      <p:sp>
        <p:nvSpPr>
          <p:cNvPr id="20" name="Freeform 16"/>
          <p:cNvSpPr/>
          <p:nvPr/>
        </p:nvSpPr>
        <p:spPr bwMode="auto">
          <a:xfrm>
            <a:off x="5120145" y="2570163"/>
            <a:ext cx="184150" cy="182562"/>
          </a:xfrm>
          <a:custGeom>
            <a:avLst/>
            <a:gdLst>
              <a:gd name="T0" fmla="*/ 5123510 w 90"/>
              <a:gd name="T1" fmla="*/ 50 h 101"/>
              <a:gd name="T2" fmla="*/ 4890903 w 90"/>
              <a:gd name="T3" fmla="*/ 50 h 101"/>
              <a:gd name="T4" fmla="*/ 4645257 w 90"/>
              <a:gd name="T5" fmla="*/ 50 h 101"/>
              <a:gd name="T6" fmla="*/ 3489523 w 90"/>
              <a:gd name="T7" fmla="*/ 50 h 101"/>
              <a:gd name="T8" fmla="*/ 2505377 w 90"/>
              <a:gd name="T9" fmla="*/ 50 h 101"/>
              <a:gd name="T10" fmla="*/ 2034271 w 90"/>
              <a:gd name="T11" fmla="*/ 50 h 101"/>
              <a:gd name="T12" fmla="*/ 1528377 w 90"/>
              <a:gd name="T13" fmla="*/ 50 h 101"/>
              <a:gd name="T14" fmla="*/ 1148293 w 90"/>
              <a:gd name="T15" fmla="*/ 50 h 101"/>
              <a:gd name="T16" fmla="*/ 1043903 w 90"/>
              <a:gd name="T17" fmla="*/ 50 h 101"/>
              <a:gd name="T18" fmla="*/ 648182 w 90"/>
              <a:gd name="T19" fmla="*/ 50 h 101"/>
              <a:gd name="T20" fmla="*/ 486988 w 90"/>
              <a:gd name="T21" fmla="*/ 50 h 101"/>
              <a:gd name="T22" fmla="*/ 442716 w 90"/>
              <a:gd name="T23" fmla="*/ 50 h 101"/>
              <a:gd name="T24" fmla="*/ 2 w 90"/>
              <a:gd name="T25" fmla="*/ 50 h 101"/>
              <a:gd name="T26" fmla="*/ 2 w 90"/>
              <a:gd name="T27" fmla="*/ 50 h 101"/>
              <a:gd name="T28" fmla="*/ 0 w 90"/>
              <a:gd name="T29" fmla="*/ 50 h 101"/>
              <a:gd name="T30" fmla="*/ 535687 w 90"/>
              <a:gd name="T31" fmla="*/ 39 h 101"/>
              <a:gd name="T32" fmla="*/ 648182 w 90"/>
              <a:gd name="T33" fmla="*/ 36 h 101"/>
              <a:gd name="T34" fmla="*/ 862730 w 90"/>
              <a:gd name="T35" fmla="*/ 34 h 101"/>
              <a:gd name="T36" fmla="*/ 1148293 w 90"/>
              <a:gd name="T37" fmla="*/ 26 h 101"/>
              <a:gd name="T38" fmla="*/ 1414219 w 90"/>
              <a:gd name="T39" fmla="*/ 16 h 101"/>
              <a:gd name="T40" fmla="*/ 2171259 w 90"/>
              <a:gd name="T41" fmla="*/ 16 h 101"/>
              <a:gd name="T42" fmla="*/ 2461468 w 90"/>
              <a:gd name="T43" fmla="*/ 16 h 101"/>
              <a:gd name="T44" fmla="*/ 2707615 w 90"/>
              <a:gd name="T45" fmla="*/ 16 h 101"/>
              <a:gd name="T46" fmla="*/ 3276215 w 90"/>
              <a:gd name="T47" fmla="*/ 16 h 101"/>
              <a:gd name="T48" fmla="*/ 3276215 w 90"/>
              <a:gd name="T49" fmla="*/ 8 h 101"/>
              <a:gd name="T50" fmla="*/ 3836450 w 90"/>
              <a:gd name="T51" fmla="*/ 5 h 101"/>
              <a:gd name="T52" fmla="*/ 4220095 w 90"/>
              <a:gd name="T53" fmla="*/ 0 h 101"/>
              <a:gd name="T54" fmla="*/ 4220095 w 90"/>
              <a:gd name="T55" fmla="*/ 5 h 101"/>
              <a:gd name="T56" fmla="*/ 4033935 w 90"/>
              <a:gd name="T57" fmla="*/ 13 h 101"/>
              <a:gd name="T58" fmla="*/ 4220095 w 90"/>
              <a:gd name="T59" fmla="*/ 16 h 101"/>
              <a:gd name="T60" fmla="*/ 4234305 w 90"/>
              <a:gd name="T61" fmla="*/ 17 h 101"/>
              <a:gd name="T62" fmla="*/ 4437329 w 90"/>
              <a:gd name="T63" fmla="*/ 18 h 101"/>
              <a:gd name="T64" fmla="*/ 4882273 w 90"/>
              <a:gd name="T65" fmla="*/ 18 h 101"/>
              <a:gd name="T66" fmla="*/ 4882273 w 90"/>
              <a:gd name="T67" fmla="*/ 21 h 101"/>
              <a:gd name="T68" fmla="*/ 4657736 w 90"/>
              <a:gd name="T69" fmla="*/ 34 h 101"/>
              <a:gd name="T70" fmla="*/ 4645257 w 90"/>
              <a:gd name="T71" fmla="*/ 44 h 101"/>
              <a:gd name="T72" fmla="*/ 4302531 w 90"/>
              <a:gd name="T73" fmla="*/ 50 h 101"/>
              <a:gd name="T74" fmla="*/ 4234305 w 90"/>
              <a:gd name="T75" fmla="*/ 50 h 101"/>
              <a:gd name="T76" fmla="*/ 4302531 w 90"/>
              <a:gd name="T77" fmla="*/ 50 h 101"/>
              <a:gd name="T78" fmla="*/ 4302531 w 90"/>
              <a:gd name="T79" fmla="*/ 50 h 101"/>
              <a:gd name="T80" fmla="*/ 4657736 w 90"/>
              <a:gd name="T81" fmla="*/ 50 h 101"/>
              <a:gd name="T82" fmla="*/ 5123510 w 90"/>
              <a:gd name="T83" fmla="*/ 50 h 101"/>
              <a:gd name="T84" fmla="*/ 5635861 w 90"/>
              <a:gd name="T85" fmla="*/ 50 h 101"/>
              <a:gd name="T86" fmla="*/ 5379993 w 90"/>
              <a:gd name="T87" fmla="*/ 50 h 101"/>
              <a:gd name="T88" fmla="*/ 5123510 w 90"/>
              <a:gd name="T89" fmla="*/ 50 h 10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90"/>
              <a:gd name="T136" fmla="*/ 0 h 101"/>
              <a:gd name="T137" fmla="*/ 90 w 90"/>
              <a:gd name="T138" fmla="*/ 101 h 101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90" h="101">
                <a:moveTo>
                  <a:pt x="81" y="100"/>
                </a:moveTo>
                <a:lnTo>
                  <a:pt x="78" y="98"/>
                </a:lnTo>
                <a:lnTo>
                  <a:pt x="73" y="95"/>
                </a:lnTo>
                <a:lnTo>
                  <a:pt x="55" y="95"/>
                </a:lnTo>
                <a:lnTo>
                  <a:pt x="40" y="100"/>
                </a:lnTo>
                <a:lnTo>
                  <a:pt x="32" y="100"/>
                </a:lnTo>
                <a:lnTo>
                  <a:pt x="24" y="94"/>
                </a:lnTo>
                <a:lnTo>
                  <a:pt x="18" y="92"/>
                </a:lnTo>
                <a:lnTo>
                  <a:pt x="16" y="100"/>
                </a:lnTo>
                <a:lnTo>
                  <a:pt x="11" y="97"/>
                </a:lnTo>
                <a:lnTo>
                  <a:pt x="8" y="94"/>
                </a:lnTo>
                <a:lnTo>
                  <a:pt x="7" y="90"/>
                </a:lnTo>
                <a:lnTo>
                  <a:pt x="2" y="82"/>
                </a:lnTo>
                <a:lnTo>
                  <a:pt x="2" y="67"/>
                </a:lnTo>
                <a:lnTo>
                  <a:pt x="0" y="54"/>
                </a:lnTo>
                <a:lnTo>
                  <a:pt x="9" y="39"/>
                </a:lnTo>
                <a:lnTo>
                  <a:pt x="11" y="36"/>
                </a:lnTo>
                <a:lnTo>
                  <a:pt x="14" y="34"/>
                </a:lnTo>
                <a:lnTo>
                  <a:pt x="18" y="26"/>
                </a:lnTo>
                <a:lnTo>
                  <a:pt x="23" y="16"/>
                </a:lnTo>
                <a:lnTo>
                  <a:pt x="34" y="16"/>
                </a:lnTo>
                <a:lnTo>
                  <a:pt x="39" y="16"/>
                </a:lnTo>
                <a:lnTo>
                  <a:pt x="43" y="16"/>
                </a:lnTo>
                <a:lnTo>
                  <a:pt x="52" y="16"/>
                </a:lnTo>
                <a:lnTo>
                  <a:pt x="52" y="8"/>
                </a:lnTo>
                <a:lnTo>
                  <a:pt x="59" y="5"/>
                </a:lnTo>
                <a:lnTo>
                  <a:pt x="65" y="0"/>
                </a:lnTo>
                <a:lnTo>
                  <a:pt x="65" y="5"/>
                </a:lnTo>
                <a:lnTo>
                  <a:pt x="64" y="13"/>
                </a:lnTo>
                <a:lnTo>
                  <a:pt x="65" y="16"/>
                </a:lnTo>
                <a:lnTo>
                  <a:pt x="67" y="17"/>
                </a:lnTo>
                <a:lnTo>
                  <a:pt x="70" y="18"/>
                </a:lnTo>
                <a:lnTo>
                  <a:pt x="77" y="18"/>
                </a:lnTo>
                <a:lnTo>
                  <a:pt x="77" y="21"/>
                </a:lnTo>
                <a:lnTo>
                  <a:pt x="74" y="34"/>
                </a:lnTo>
                <a:lnTo>
                  <a:pt x="73" y="44"/>
                </a:lnTo>
                <a:lnTo>
                  <a:pt x="68" y="54"/>
                </a:lnTo>
                <a:lnTo>
                  <a:pt x="67" y="59"/>
                </a:lnTo>
                <a:lnTo>
                  <a:pt x="68" y="64"/>
                </a:lnTo>
                <a:lnTo>
                  <a:pt x="68" y="75"/>
                </a:lnTo>
                <a:lnTo>
                  <a:pt x="74" y="77"/>
                </a:lnTo>
                <a:lnTo>
                  <a:pt x="81" y="82"/>
                </a:lnTo>
                <a:lnTo>
                  <a:pt x="89" y="85"/>
                </a:lnTo>
                <a:lnTo>
                  <a:pt x="86" y="90"/>
                </a:lnTo>
                <a:lnTo>
                  <a:pt x="81" y="100"/>
                </a:lnTo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IN" sz="2000" dirty="0"/>
          </a:p>
        </p:txBody>
      </p:sp>
      <p:sp>
        <p:nvSpPr>
          <p:cNvPr id="21" name="Freeform 17"/>
          <p:cNvSpPr/>
          <p:nvPr/>
        </p:nvSpPr>
        <p:spPr bwMode="auto">
          <a:xfrm>
            <a:off x="5120145" y="2570163"/>
            <a:ext cx="184150" cy="182562"/>
          </a:xfrm>
          <a:custGeom>
            <a:avLst/>
            <a:gdLst>
              <a:gd name="T0" fmla="*/ 5123510 w 90"/>
              <a:gd name="T1" fmla="*/ 50 h 101"/>
              <a:gd name="T2" fmla="*/ 4890903 w 90"/>
              <a:gd name="T3" fmla="*/ 50 h 101"/>
              <a:gd name="T4" fmla="*/ 4645257 w 90"/>
              <a:gd name="T5" fmla="*/ 50 h 101"/>
              <a:gd name="T6" fmla="*/ 3489523 w 90"/>
              <a:gd name="T7" fmla="*/ 50 h 101"/>
              <a:gd name="T8" fmla="*/ 2505377 w 90"/>
              <a:gd name="T9" fmla="*/ 50 h 101"/>
              <a:gd name="T10" fmla="*/ 2034271 w 90"/>
              <a:gd name="T11" fmla="*/ 50 h 101"/>
              <a:gd name="T12" fmla="*/ 1528377 w 90"/>
              <a:gd name="T13" fmla="*/ 50 h 101"/>
              <a:gd name="T14" fmla="*/ 1148293 w 90"/>
              <a:gd name="T15" fmla="*/ 50 h 101"/>
              <a:gd name="T16" fmla="*/ 1043903 w 90"/>
              <a:gd name="T17" fmla="*/ 50 h 101"/>
              <a:gd name="T18" fmla="*/ 648182 w 90"/>
              <a:gd name="T19" fmla="*/ 50 h 101"/>
              <a:gd name="T20" fmla="*/ 486988 w 90"/>
              <a:gd name="T21" fmla="*/ 50 h 101"/>
              <a:gd name="T22" fmla="*/ 442716 w 90"/>
              <a:gd name="T23" fmla="*/ 50 h 101"/>
              <a:gd name="T24" fmla="*/ 2 w 90"/>
              <a:gd name="T25" fmla="*/ 50 h 101"/>
              <a:gd name="T26" fmla="*/ 2 w 90"/>
              <a:gd name="T27" fmla="*/ 50 h 101"/>
              <a:gd name="T28" fmla="*/ 0 w 90"/>
              <a:gd name="T29" fmla="*/ 50 h 101"/>
              <a:gd name="T30" fmla="*/ 535687 w 90"/>
              <a:gd name="T31" fmla="*/ 39 h 101"/>
              <a:gd name="T32" fmla="*/ 648182 w 90"/>
              <a:gd name="T33" fmla="*/ 36 h 101"/>
              <a:gd name="T34" fmla="*/ 862730 w 90"/>
              <a:gd name="T35" fmla="*/ 34 h 101"/>
              <a:gd name="T36" fmla="*/ 1148293 w 90"/>
              <a:gd name="T37" fmla="*/ 26 h 101"/>
              <a:gd name="T38" fmla="*/ 1414219 w 90"/>
              <a:gd name="T39" fmla="*/ 16 h 101"/>
              <a:gd name="T40" fmla="*/ 2171259 w 90"/>
              <a:gd name="T41" fmla="*/ 16 h 101"/>
              <a:gd name="T42" fmla="*/ 2461468 w 90"/>
              <a:gd name="T43" fmla="*/ 16 h 101"/>
              <a:gd name="T44" fmla="*/ 2707615 w 90"/>
              <a:gd name="T45" fmla="*/ 16 h 101"/>
              <a:gd name="T46" fmla="*/ 3276215 w 90"/>
              <a:gd name="T47" fmla="*/ 16 h 101"/>
              <a:gd name="T48" fmla="*/ 3276215 w 90"/>
              <a:gd name="T49" fmla="*/ 8 h 101"/>
              <a:gd name="T50" fmla="*/ 3836450 w 90"/>
              <a:gd name="T51" fmla="*/ 5 h 101"/>
              <a:gd name="T52" fmla="*/ 4220095 w 90"/>
              <a:gd name="T53" fmla="*/ 0 h 101"/>
              <a:gd name="T54" fmla="*/ 4220095 w 90"/>
              <a:gd name="T55" fmla="*/ 5 h 101"/>
              <a:gd name="T56" fmla="*/ 4033935 w 90"/>
              <a:gd name="T57" fmla="*/ 13 h 101"/>
              <a:gd name="T58" fmla="*/ 4220095 w 90"/>
              <a:gd name="T59" fmla="*/ 16 h 101"/>
              <a:gd name="T60" fmla="*/ 4234305 w 90"/>
              <a:gd name="T61" fmla="*/ 17 h 101"/>
              <a:gd name="T62" fmla="*/ 4437329 w 90"/>
              <a:gd name="T63" fmla="*/ 18 h 101"/>
              <a:gd name="T64" fmla="*/ 4882273 w 90"/>
              <a:gd name="T65" fmla="*/ 18 h 101"/>
              <a:gd name="T66" fmla="*/ 4882273 w 90"/>
              <a:gd name="T67" fmla="*/ 21 h 101"/>
              <a:gd name="T68" fmla="*/ 4657736 w 90"/>
              <a:gd name="T69" fmla="*/ 34 h 101"/>
              <a:gd name="T70" fmla="*/ 4645257 w 90"/>
              <a:gd name="T71" fmla="*/ 44 h 101"/>
              <a:gd name="T72" fmla="*/ 4302531 w 90"/>
              <a:gd name="T73" fmla="*/ 50 h 101"/>
              <a:gd name="T74" fmla="*/ 4234305 w 90"/>
              <a:gd name="T75" fmla="*/ 50 h 101"/>
              <a:gd name="T76" fmla="*/ 4302531 w 90"/>
              <a:gd name="T77" fmla="*/ 50 h 101"/>
              <a:gd name="T78" fmla="*/ 4302531 w 90"/>
              <a:gd name="T79" fmla="*/ 50 h 101"/>
              <a:gd name="T80" fmla="*/ 4657736 w 90"/>
              <a:gd name="T81" fmla="*/ 50 h 101"/>
              <a:gd name="T82" fmla="*/ 5123510 w 90"/>
              <a:gd name="T83" fmla="*/ 50 h 101"/>
              <a:gd name="T84" fmla="*/ 5635861 w 90"/>
              <a:gd name="T85" fmla="*/ 50 h 101"/>
              <a:gd name="T86" fmla="*/ 5379993 w 90"/>
              <a:gd name="T87" fmla="*/ 50 h 101"/>
              <a:gd name="T88" fmla="*/ 5123510 w 90"/>
              <a:gd name="T89" fmla="*/ 50 h 10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w 90"/>
              <a:gd name="T136" fmla="*/ 0 h 101"/>
              <a:gd name="T137" fmla="*/ 90 w 90"/>
              <a:gd name="T138" fmla="*/ 101 h 101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90" h="101">
                <a:moveTo>
                  <a:pt x="81" y="100"/>
                </a:moveTo>
                <a:lnTo>
                  <a:pt x="78" y="98"/>
                </a:lnTo>
                <a:lnTo>
                  <a:pt x="73" y="95"/>
                </a:lnTo>
                <a:lnTo>
                  <a:pt x="55" y="95"/>
                </a:lnTo>
                <a:lnTo>
                  <a:pt x="40" y="100"/>
                </a:lnTo>
                <a:lnTo>
                  <a:pt x="32" y="100"/>
                </a:lnTo>
                <a:lnTo>
                  <a:pt x="24" y="94"/>
                </a:lnTo>
                <a:lnTo>
                  <a:pt x="18" y="92"/>
                </a:lnTo>
                <a:lnTo>
                  <a:pt x="16" y="100"/>
                </a:lnTo>
                <a:lnTo>
                  <a:pt x="11" y="97"/>
                </a:lnTo>
                <a:lnTo>
                  <a:pt x="8" y="94"/>
                </a:lnTo>
                <a:lnTo>
                  <a:pt x="7" y="90"/>
                </a:lnTo>
                <a:lnTo>
                  <a:pt x="2" y="82"/>
                </a:lnTo>
                <a:lnTo>
                  <a:pt x="2" y="67"/>
                </a:lnTo>
                <a:lnTo>
                  <a:pt x="0" y="54"/>
                </a:lnTo>
                <a:lnTo>
                  <a:pt x="9" y="39"/>
                </a:lnTo>
                <a:lnTo>
                  <a:pt x="11" y="36"/>
                </a:lnTo>
                <a:lnTo>
                  <a:pt x="14" y="34"/>
                </a:lnTo>
                <a:lnTo>
                  <a:pt x="18" y="26"/>
                </a:lnTo>
                <a:lnTo>
                  <a:pt x="23" y="16"/>
                </a:lnTo>
                <a:lnTo>
                  <a:pt x="34" y="16"/>
                </a:lnTo>
                <a:lnTo>
                  <a:pt x="39" y="16"/>
                </a:lnTo>
                <a:lnTo>
                  <a:pt x="43" y="16"/>
                </a:lnTo>
                <a:lnTo>
                  <a:pt x="52" y="16"/>
                </a:lnTo>
                <a:lnTo>
                  <a:pt x="52" y="8"/>
                </a:lnTo>
                <a:lnTo>
                  <a:pt x="59" y="5"/>
                </a:lnTo>
                <a:lnTo>
                  <a:pt x="65" y="0"/>
                </a:lnTo>
                <a:lnTo>
                  <a:pt x="65" y="5"/>
                </a:lnTo>
                <a:lnTo>
                  <a:pt x="64" y="13"/>
                </a:lnTo>
                <a:lnTo>
                  <a:pt x="65" y="16"/>
                </a:lnTo>
                <a:lnTo>
                  <a:pt x="67" y="17"/>
                </a:lnTo>
                <a:lnTo>
                  <a:pt x="70" y="18"/>
                </a:lnTo>
                <a:lnTo>
                  <a:pt x="77" y="18"/>
                </a:lnTo>
                <a:lnTo>
                  <a:pt x="77" y="21"/>
                </a:lnTo>
                <a:lnTo>
                  <a:pt x="74" y="34"/>
                </a:lnTo>
                <a:lnTo>
                  <a:pt x="73" y="44"/>
                </a:lnTo>
                <a:lnTo>
                  <a:pt x="68" y="54"/>
                </a:lnTo>
                <a:lnTo>
                  <a:pt x="67" y="59"/>
                </a:lnTo>
                <a:lnTo>
                  <a:pt x="68" y="64"/>
                </a:lnTo>
                <a:lnTo>
                  <a:pt x="68" y="75"/>
                </a:lnTo>
                <a:lnTo>
                  <a:pt x="74" y="77"/>
                </a:lnTo>
                <a:lnTo>
                  <a:pt x="81" y="82"/>
                </a:lnTo>
                <a:lnTo>
                  <a:pt x="89" y="85"/>
                </a:lnTo>
                <a:lnTo>
                  <a:pt x="86" y="90"/>
                </a:lnTo>
                <a:lnTo>
                  <a:pt x="81" y="100"/>
                </a:lnTo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IN" sz="2000" dirty="0"/>
          </a:p>
        </p:txBody>
      </p:sp>
      <p:sp>
        <p:nvSpPr>
          <p:cNvPr id="22" name="Freeform 18"/>
          <p:cNvSpPr/>
          <p:nvPr/>
        </p:nvSpPr>
        <p:spPr bwMode="auto">
          <a:xfrm>
            <a:off x="4816933" y="2738438"/>
            <a:ext cx="642937" cy="1003300"/>
          </a:xfrm>
          <a:custGeom>
            <a:avLst/>
            <a:gdLst>
              <a:gd name="T0" fmla="*/ 13797379 w 315"/>
              <a:gd name="T1" fmla="*/ 6 h 552"/>
              <a:gd name="T2" fmla="*/ 14936309 w 315"/>
              <a:gd name="T3" fmla="*/ 2 h 552"/>
              <a:gd name="T4" fmla="*/ 17601837 w 315"/>
              <a:gd name="T5" fmla="*/ 8 h 552"/>
              <a:gd name="T6" fmla="*/ 18639279 w 315"/>
              <a:gd name="T7" fmla="*/ 28 h 552"/>
              <a:gd name="T8" fmla="*/ 20070743 w 315"/>
              <a:gd name="T9" fmla="*/ 31 h 552"/>
              <a:gd name="T10" fmla="*/ 22680561 w 315"/>
              <a:gd name="T11" fmla="*/ 39 h 552"/>
              <a:gd name="T12" fmla="*/ 23529612 w 315"/>
              <a:gd name="T13" fmla="*/ 69 h 552"/>
              <a:gd name="T14" fmla="*/ 21994747 w 315"/>
              <a:gd name="T15" fmla="*/ 69 h 552"/>
              <a:gd name="T16" fmla="*/ 20588982 w 315"/>
              <a:gd name="T17" fmla="*/ 69 h 552"/>
              <a:gd name="T18" fmla="*/ 18694596 w 315"/>
              <a:gd name="T19" fmla="*/ 69 h 552"/>
              <a:gd name="T20" fmla="*/ 17601837 w 315"/>
              <a:gd name="T21" fmla="*/ 69 h 552"/>
              <a:gd name="T22" fmla="*/ 16396946 w 315"/>
              <a:gd name="T23" fmla="*/ 69 h 552"/>
              <a:gd name="T24" fmla="*/ 14671217 w 315"/>
              <a:gd name="T25" fmla="*/ 64 h 552"/>
              <a:gd name="T26" fmla="*/ 14105934 w 315"/>
              <a:gd name="T27" fmla="*/ 67 h 552"/>
              <a:gd name="T28" fmla="*/ 14507244 w 315"/>
              <a:gd name="T29" fmla="*/ 69 h 552"/>
              <a:gd name="T30" fmla="*/ 13318252 w 315"/>
              <a:gd name="T31" fmla="*/ 69 h 552"/>
              <a:gd name="T32" fmla="*/ 14507244 w 315"/>
              <a:gd name="T33" fmla="*/ 69 h 552"/>
              <a:gd name="T34" fmla="*/ 16970599 w 315"/>
              <a:gd name="T35" fmla="*/ 69 h 552"/>
              <a:gd name="T36" fmla="*/ 18443926 w 315"/>
              <a:gd name="T37" fmla="*/ 83 h 552"/>
              <a:gd name="T38" fmla="*/ 15538918 w 315"/>
              <a:gd name="T39" fmla="*/ 83 h 552"/>
              <a:gd name="T40" fmla="*/ 14884836 w 315"/>
              <a:gd name="T41" fmla="*/ 98 h 552"/>
              <a:gd name="T42" fmla="*/ 13460481 w 315"/>
              <a:gd name="T43" fmla="*/ 102 h 552"/>
              <a:gd name="T44" fmla="*/ 13797379 w 315"/>
              <a:gd name="T45" fmla="*/ 114 h 552"/>
              <a:gd name="T46" fmla="*/ 14105934 w 315"/>
              <a:gd name="T47" fmla="*/ 123 h 552"/>
              <a:gd name="T48" fmla="*/ 16920383 w 315"/>
              <a:gd name="T49" fmla="*/ 128 h 552"/>
              <a:gd name="T50" fmla="*/ 17721665 w 315"/>
              <a:gd name="T51" fmla="*/ 143 h 552"/>
              <a:gd name="T52" fmla="*/ 16920383 w 315"/>
              <a:gd name="T53" fmla="*/ 165 h 552"/>
              <a:gd name="T54" fmla="*/ 18062667 w 315"/>
              <a:gd name="T55" fmla="*/ 173 h 552"/>
              <a:gd name="T56" fmla="*/ 18958106 w 315"/>
              <a:gd name="T57" fmla="*/ 187 h 552"/>
              <a:gd name="T58" fmla="*/ 19966413 w 315"/>
              <a:gd name="T59" fmla="*/ 212 h 552"/>
              <a:gd name="T60" fmla="*/ 19966413 w 315"/>
              <a:gd name="T61" fmla="*/ 226 h 552"/>
              <a:gd name="T62" fmla="*/ 19351820 w 315"/>
              <a:gd name="T63" fmla="*/ 238 h 552"/>
              <a:gd name="T64" fmla="*/ 17803442 w 315"/>
              <a:gd name="T65" fmla="*/ 232 h 552"/>
              <a:gd name="T66" fmla="*/ 16899201 w 315"/>
              <a:gd name="T67" fmla="*/ 231 h 552"/>
              <a:gd name="T68" fmla="*/ 15340773 w 315"/>
              <a:gd name="T69" fmla="*/ 237 h 552"/>
              <a:gd name="T70" fmla="*/ 13984899 w 315"/>
              <a:gd name="T71" fmla="*/ 227 h 552"/>
              <a:gd name="T72" fmla="*/ 14105934 w 315"/>
              <a:gd name="T73" fmla="*/ 212 h 552"/>
              <a:gd name="T74" fmla="*/ 13257076 w 315"/>
              <a:gd name="T75" fmla="*/ 211 h 552"/>
              <a:gd name="T76" fmla="*/ 13318252 w 315"/>
              <a:gd name="T77" fmla="*/ 221 h 552"/>
              <a:gd name="T78" fmla="*/ 12090056 w 315"/>
              <a:gd name="T79" fmla="*/ 229 h 552"/>
              <a:gd name="T80" fmla="*/ 10552250 w 315"/>
              <a:gd name="T81" fmla="*/ 238 h 552"/>
              <a:gd name="T82" fmla="*/ 9468837 w 315"/>
              <a:gd name="T83" fmla="*/ 231 h 552"/>
              <a:gd name="T84" fmla="*/ 7561563 w 315"/>
              <a:gd name="T85" fmla="*/ 224 h 552"/>
              <a:gd name="T86" fmla="*/ 5853139 w 315"/>
              <a:gd name="T87" fmla="*/ 208 h 552"/>
              <a:gd name="T88" fmla="*/ 5061253 w 315"/>
              <a:gd name="T89" fmla="*/ 200 h 552"/>
              <a:gd name="T90" fmla="*/ 2974107 w 315"/>
              <a:gd name="T91" fmla="*/ 186 h 552"/>
              <a:gd name="T92" fmla="*/ 1325168 w 315"/>
              <a:gd name="T93" fmla="*/ 185 h 552"/>
              <a:gd name="T94" fmla="*/ 595608 w 315"/>
              <a:gd name="T95" fmla="*/ 180 h 552"/>
              <a:gd name="T96" fmla="*/ 540682 w 315"/>
              <a:gd name="T97" fmla="*/ 169 h 552"/>
              <a:gd name="T98" fmla="*/ 4379578 w 315"/>
              <a:gd name="T99" fmla="*/ 163 h 552"/>
              <a:gd name="T100" fmla="*/ 6765732 w 315"/>
              <a:gd name="T101" fmla="*/ 154 h 552"/>
              <a:gd name="T102" fmla="*/ 8619153 w 315"/>
              <a:gd name="T103" fmla="*/ 152 h 552"/>
              <a:gd name="T104" fmla="*/ 10829497 w 315"/>
              <a:gd name="T105" fmla="*/ 140 h 552"/>
              <a:gd name="T106" fmla="*/ 11954931 w 315"/>
              <a:gd name="T107" fmla="*/ 118 h 552"/>
              <a:gd name="T108" fmla="*/ 11173430 w 315"/>
              <a:gd name="T109" fmla="*/ 106 h 552"/>
              <a:gd name="T110" fmla="*/ 11369955 w 315"/>
              <a:gd name="T111" fmla="*/ 86 h 552"/>
              <a:gd name="T112" fmla="*/ 11521827 w 315"/>
              <a:gd name="T113" fmla="*/ 69 h 552"/>
              <a:gd name="T114" fmla="*/ 10552250 w 315"/>
              <a:gd name="T115" fmla="*/ 69 h 552"/>
              <a:gd name="T116" fmla="*/ 11954931 w 315"/>
              <a:gd name="T117" fmla="*/ 69 h 552"/>
              <a:gd name="T118" fmla="*/ 12805099 w 315"/>
              <a:gd name="T119" fmla="*/ 59 h 552"/>
              <a:gd name="T120" fmla="*/ 13167437 w 315"/>
              <a:gd name="T121" fmla="*/ 34 h 552"/>
              <a:gd name="T122" fmla="*/ 12308509 w 315"/>
              <a:gd name="T123" fmla="*/ 10 h 55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315"/>
              <a:gd name="T187" fmla="*/ 0 h 552"/>
              <a:gd name="T188" fmla="*/ 315 w 315"/>
              <a:gd name="T189" fmla="*/ 552 h 552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315" h="552">
                <a:moveTo>
                  <a:pt x="165" y="10"/>
                </a:moveTo>
                <a:lnTo>
                  <a:pt x="173" y="3"/>
                </a:lnTo>
                <a:lnTo>
                  <a:pt x="183" y="6"/>
                </a:lnTo>
                <a:lnTo>
                  <a:pt x="192" y="8"/>
                </a:lnTo>
                <a:lnTo>
                  <a:pt x="194" y="3"/>
                </a:lnTo>
                <a:lnTo>
                  <a:pt x="200" y="2"/>
                </a:lnTo>
                <a:lnTo>
                  <a:pt x="208" y="3"/>
                </a:lnTo>
                <a:lnTo>
                  <a:pt x="221" y="0"/>
                </a:lnTo>
                <a:lnTo>
                  <a:pt x="235" y="8"/>
                </a:lnTo>
                <a:lnTo>
                  <a:pt x="237" y="16"/>
                </a:lnTo>
                <a:lnTo>
                  <a:pt x="242" y="23"/>
                </a:lnTo>
                <a:lnTo>
                  <a:pt x="249" y="28"/>
                </a:lnTo>
                <a:lnTo>
                  <a:pt x="254" y="34"/>
                </a:lnTo>
                <a:lnTo>
                  <a:pt x="259" y="36"/>
                </a:lnTo>
                <a:lnTo>
                  <a:pt x="268" y="31"/>
                </a:lnTo>
                <a:lnTo>
                  <a:pt x="284" y="31"/>
                </a:lnTo>
                <a:lnTo>
                  <a:pt x="294" y="36"/>
                </a:lnTo>
                <a:lnTo>
                  <a:pt x="303" y="39"/>
                </a:lnTo>
                <a:lnTo>
                  <a:pt x="309" y="41"/>
                </a:lnTo>
                <a:lnTo>
                  <a:pt x="314" y="59"/>
                </a:lnTo>
                <a:lnTo>
                  <a:pt x="314" y="74"/>
                </a:lnTo>
                <a:lnTo>
                  <a:pt x="307" y="90"/>
                </a:lnTo>
                <a:lnTo>
                  <a:pt x="299" y="97"/>
                </a:lnTo>
                <a:lnTo>
                  <a:pt x="294" y="100"/>
                </a:lnTo>
                <a:lnTo>
                  <a:pt x="292" y="107"/>
                </a:lnTo>
                <a:lnTo>
                  <a:pt x="291" y="112"/>
                </a:lnTo>
                <a:lnTo>
                  <a:pt x="275" y="110"/>
                </a:lnTo>
                <a:lnTo>
                  <a:pt x="268" y="105"/>
                </a:lnTo>
                <a:lnTo>
                  <a:pt x="262" y="97"/>
                </a:lnTo>
                <a:lnTo>
                  <a:pt x="251" y="90"/>
                </a:lnTo>
                <a:lnTo>
                  <a:pt x="249" y="82"/>
                </a:lnTo>
                <a:lnTo>
                  <a:pt x="242" y="74"/>
                </a:lnTo>
                <a:lnTo>
                  <a:pt x="235" y="79"/>
                </a:lnTo>
                <a:lnTo>
                  <a:pt x="226" y="87"/>
                </a:lnTo>
                <a:lnTo>
                  <a:pt x="221" y="90"/>
                </a:lnTo>
                <a:lnTo>
                  <a:pt x="219" y="85"/>
                </a:lnTo>
                <a:lnTo>
                  <a:pt x="219" y="74"/>
                </a:lnTo>
                <a:lnTo>
                  <a:pt x="212" y="69"/>
                </a:lnTo>
                <a:lnTo>
                  <a:pt x="196" y="64"/>
                </a:lnTo>
                <a:lnTo>
                  <a:pt x="195" y="64"/>
                </a:lnTo>
                <a:lnTo>
                  <a:pt x="194" y="64"/>
                </a:lnTo>
                <a:lnTo>
                  <a:pt x="189" y="67"/>
                </a:lnTo>
                <a:lnTo>
                  <a:pt x="190" y="73"/>
                </a:lnTo>
                <a:lnTo>
                  <a:pt x="194" y="82"/>
                </a:lnTo>
                <a:lnTo>
                  <a:pt x="194" y="95"/>
                </a:lnTo>
                <a:lnTo>
                  <a:pt x="188" y="112"/>
                </a:lnTo>
                <a:lnTo>
                  <a:pt x="183" y="120"/>
                </a:lnTo>
                <a:lnTo>
                  <a:pt x="178" y="133"/>
                </a:lnTo>
                <a:lnTo>
                  <a:pt x="178" y="141"/>
                </a:lnTo>
                <a:lnTo>
                  <a:pt x="188" y="143"/>
                </a:lnTo>
                <a:lnTo>
                  <a:pt x="194" y="153"/>
                </a:lnTo>
                <a:lnTo>
                  <a:pt x="205" y="164"/>
                </a:lnTo>
                <a:lnTo>
                  <a:pt x="217" y="166"/>
                </a:lnTo>
                <a:lnTo>
                  <a:pt x="228" y="169"/>
                </a:lnTo>
                <a:lnTo>
                  <a:pt x="233" y="174"/>
                </a:lnTo>
                <a:lnTo>
                  <a:pt x="244" y="187"/>
                </a:lnTo>
                <a:lnTo>
                  <a:pt x="246" y="199"/>
                </a:lnTo>
                <a:lnTo>
                  <a:pt x="237" y="204"/>
                </a:lnTo>
                <a:lnTo>
                  <a:pt x="219" y="204"/>
                </a:lnTo>
                <a:lnTo>
                  <a:pt x="208" y="199"/>
                </a:lnTo>
                <a:lnTo>
                  <a:pt x="201" y="204"/>
                </a:lnTo>
                <a:lnTo>
                  <a:pt x="200" y="214"/>
                </a:lnTo>
                <a:lnTo>
                  <a:pt x="199" y="222"/>
                </a:lnTo>
                <a:lnTo>
                  <a:pt x="192" y="222"/>
                </a:lnTo>
                <a:lnTo>
                  <a:pt x="185" y="222"/>
                </a:lnTo>
                <a:lnTo>
                  <a:pt x="180" y="231"/>
                </a:lnTo>
                <a:lnTo>
                  <a:pt x="181" y="245"/>
                </a:lnTo>
                <a:lnTo>
                  <a:pt x="181" y="249"/>
                </a:lnTo>
                <a:lnTo>
                  <a:pt x="183" y="253"/>
                </a:lnTo>
                <a:lnTo>
                  <a:pt x="182" y="258"/>
                </a:lnTo>
                <a:lnTo>
                  <a:pt x="183" y="263"/>
                </a:lnTo>
                <a:lnTo>
                  <a:pt x="189" y="271"/>
                </a:lnTo>
                <a:lnTo>
                  <a:pt x="204" y="279"/>
                </a:lnTo>
                <a:lnTo>
                  <a:pt x="217" y="281"/>
                </a:lnTo>
                <a:lnTo>
                  <a:pt x="226" y="281"/>
                </a:lnTo>
                <a:lnTo>
                  <a:pt x="233" y="284"/>
                </a:lnTo>
                <a:lnTo>
                  <a:pt x="237" y="294"/>
                </a:lnTo>
                <a:lnTo>
                  <a:pt x="237" y="312"/>
                </a:lnTo>
                <a:lnTo>
                  <a:pt x="230" y="324"/>
                </a:lnTo>
                <a:lnTo>
                  <a:pt x="226" y="345"/>
                </a:lnTo>
                <a:lnTo>
                  <a:pt x="226" y="363"/>
                </a:lnTo>
                <a:lnTo>
                  <a:pt x="228" y="371"/>
                </a:lnTo>
                <a:lnTo>
                  <a:pt x="233" y="378"/>
                </a:lnTo>
                <a:lnTo>
                  <a:pt x="241" y="385"/>
                </a:lnTo>
                <a:lnTo>
                  <a:pt x="249" y="393"/>
                </a:lnTo>
                <a:lnTo>
                  <a:pt x="251" y="411"/>
                </a:lnTo>
                <a:lnTo>
                  <a:pt x="253" y="429"/>
                </a:lnTo>
                <a:lnTo>
                  <a:pt x="259" y="460"/>
                </a:lnTo>
                <a:lnTo>
                  <a:pt x="264" y="480"/>
                </a:lnTo>
                <a:lnTo>
                  <a:pt x="267" y="498"/>
                </a:lnTo>
                <a:lnTo>
                  <a:pt x="267" y="507"/>
                </a:lnTo>
                <a:lnTo>
                  <a:pt x="267" y="516"/>
                </a:lnTo>
                <a:lnTo>
                  <a:pt x="267" y="526"/>
                </a:lnTo>
                <a:lnTo>
                  <a:pt x="267" y="536"/>
                </a:lnTo>
                <a:lnTo>
                  <a:pt x="264" y="549"/>
                </a:lnTo>
                <a:lnTo>
                  <a:pt x="258" y="550"/>
                </a:lnTo>
                <a:lnTo>
                  <a:pt x="249" y="549"/>
                </a:lnTo>
                <a:lnTo>
                  <a:pt x="237" y="549"/>
                </a:lnTo>
                <a:lnTo>
                  <a:pt x="238" y="539"/>
                </a:lnTo>
                <a:lnTo>
                  <a:pt x="239" y="528"/>
                </a:lnTo>
                <a:lnTo>
                  <a:pt x="228" y="526"/>
                </a:lnTo>
                <a:lnTo>
                  <a:pt x="225" y="536"/>
                </a:lnTo>
                <a:lnTo>
                  <a:pt x="221" y="546"/>
                </a:lnTo>
                <a:lnTo>
                  <a:pt x="212" y="546"/>
                </a:lnTo>
                <a:lnTo>
                  <a:pt x="204" y="548"/>
                </a:lnTo>
                <a:lnTo>
                  <a:pt x="196" y="546"/>
                </a:lnTo>
                <a:lnTo>
                  <a:pt x="189" y="538"/>
                </a:lnTo>
                <a:lnTo>
                  <a:pt x="188" y="528"/>
                </a:lnTo>
                <a:lnTo>
                  <a:pt x="189" y="516"/>
                </a:lnTo>
                <a:lnTo>
                  <a:pt x="190" y="506"/>
                </a:lnTo>
                <a:lnTo>
                  <a:pt x="189" y="498"/>
                </a:lnTo>
                <a:lnTo>
                  <a:pt x="185" y="487"/>
                </a:lnTo>
                <a:lnTo>
                  <a:pt x="178" y="490"/>
                </a:lnTo>
                <a:lnTo>
                  <a:pt x="177" y="496"/>
                </a:lnTo>
                <a:lnTo>
                  <a:pt x="178" y="505"/>
                </a:lnTo>
                <a:lnTo>
                  <a:pt x="178" y="510"/>
                </a:lnTo>
                <a:lnTo>
                  <a:pt x="178" y="516"/>
                </a:lnTo>
                <a:lnTo>
                  <a:pt x="176" y="526"/>
                </a:lnTo>
                <a:lnTo>
                  <a:pt x="172" y="526"/>
                </a:lnTo>
                <a:lnTo>
                  <a:pt x="162" y="532"/>
                </a:lnTo>
                <a:lnTo>
                  <a:pt x="157" y="539"/>
                </a:lnTo>
                <a:lnTo>
                  <a:pt x="151" y="546"/>
                </a:lnTo>
                <a:lnTo>
                  <a:pt x="142" y="551"/>
                </a:lnTo>
                <a:lnTo>
                  <a:pt x="133" y="549"/>
                </a:lnTo>
                <a:lnTo>
                  <a:pt x="133" y="538"/>
                </a:lnTo>
                <a:lnTo>
                  <a:pt x="126" y="536"/>
                </a:lnTo>
                <a:lnTo>
                  <a:pt x="113" y="531"/>
                </a:lnTo>
                <a:lnTo>
                  <a:pt x="106" y="528"/>
                </a:lnTo>
                <a:lnTo>
                  <a:pt x="102" y="523"/>
                </a:lnTo>
                <a:lnTo>
                  <a:pt x="97" y="513"/>
                </a:lnTo>
                <a:lnTo>
                  <a:pt x="86" y="498"/>
                </a:lnTo>
                <a:lnTo>
                  <a:pt x="77" y="490"/>
                </a:lnTo>
                <a:lnTo>
                  <a:pt x="65" y="480"/>
                </a:lnTo>
                <a:lnTo>
                  <a:pt x="65" y="473"/>
                </a:lnTo>
                <a:lnTo>
                  <a:pt x="68" y="465"/>
                </a:lnTo>
                <a:lnTo>
                  <a:pt x="68" y="447"/>
                </a:lnTo>
                <a:lnTo>
                  <a:pt x="58" y="434"/>
                </a:lnTo>
                <a:lnTo>
                  <a:pt x="40" y="426"/>
                </a:lnTo>
                <a:lnTo>
                  <a:pt x="32" y="427"/>
                </a:lnTo>
                <a:lnTo>
                  <a:pt x="24" y="426"/>
                </a:lnTo>
                <a:lnTo>
                  <a:pt x="18" y="421"/>
                </a:lnTo>
                <a:lnTo>
                  <a:pt x="14" y="417"/>
                </a:lnTo>
                <a:lnTo>
                  <a:pt x="11" y="414"/>
                </a:lnTo>
                <a:lnTo>
                  <a:pt x="8" y="407"/>
                </a:lnTo>
                <a:lnTo>
                  <a:pt x="7" y="401"/>
                </a:lnTo>
                <a:lnTo>
                  <a:pt x="0" y="390"/>
                </a:lnTo>
                <a:lnTo>
                  <a:pt x="7" y="375"/>
                </a:lnTo>
                <a:lnTo>
                  <a:pt x="30" y="361"/>
                </a:lnTo>
                <a:lnTo>
                  <a:pt x="41" y="360"/>
                </a:lnTo>
                <a:lnTo>
                  <a:pt x="58" y="357"/>
                </a:lnTo>
                <a:lnTo>
                  <a:pt x="74" y="355"/>
                </a:lnTo>
                <a:lnTo>
                  <a:pt x="87" y="342"/>
                </a:lnTo>
                <a:lnTo>
                  <a:pt x="91" y="334"/>
                </a:lnTo>
                <a:lnTo>
                  <a:pt x="94" y="329"/>
                </a:lnTo>
                <a:lnTo>
                  <a:pt x="104" y="329"/>
                </a:lnTo>
                <a:lnTo>
                  <a:pt x="115" y="329"/>
                </a:lnTo>
                <a:lnTo>
                  <a:pt x="125" y="323"/>
                </a:lnTo>
                <a:lnTo>
                  <a:pt x="133" y="314"/>
                </a:lnTo>
                <a:lnTo>
                  <a:pt x="143" y="306"/>
                </a:lnTo>
                <a:lnTo>
                  <a:pt x="151" y="296"/>
                </a:lnTo>
                <a:lnTo>
                  <a:pt x="158" y="276"/>
                </a:lnTo>
                <a:lnTo>
                  <a:pt x="160" y="263"/>
                </a:lnTo>
                <a:lnTo>
                  <a:pt x="160" y="255"/>
                </a:lnTo>
                <a:lnTo>
                  <a:pt x="158" y="248"/>
                </a:lnTo>
                <a:lnTo>
                  <a:pt x="150" y="238"/>
                </a:lnTo>
                <a:lnTo>
                  <a:pt x="144" y="227"/>
                </a:lnTo>
                <a:lnTo>
                  <a:pt x="147" y="215"/>
                </a:lnTo>
                <a:lnTo>
                  <a:pt x="151" y="202"/>
                </a:lnTo>
                <a:lnTo>
                  <a:pt x="154" y="187"/>
                </a:lnTo>
                <a:lnTo>
                  <a:pt x="155" y="171"/>
                </a:lnTo>
                <a:lnTo>
                  <a:pt x="154" y="156"/>
                </a:lnTo>
                <a:lnTo>
                  <a:pt x="151" y="138"/>
                </a:lnTo>
                <a:lnTo>
                  <a:pt x="147" y="125"/>
                </a:lnTo>
                <a:lnTo>
                  <a:pt x="142" y="118"/>
                </a:lnTo>
                <a:lnTo>
                  <a:pt x="142" y="105"/>
                </a:lnTo>
                <a:lnTo>
                  <a:pt x="151" y="102"/>
                </a:lnTo>
                <a:lnTo>
                  <a:pt x="160" y="97"/>
                </a:lnTo>
                <a:lnTo>
                  <a:pt x="167" y="82"/>
                </a:lnTo>
                <a:lnTo>
                  <a:pt x="169" y="74"/>
                </a:lnTo>
                <a:lnTo>
                  <a:pt x="172" y="59"/>
                </a:lnTo>
                <a:lnTo>
                  <a:pt x="175" y="51"/>
                </a:lnTo>
                <a:lnTo>
                  <a:pt x="178" y="44"/>
                </a:lnTo>
                <a:lnTo>
                  <a:pt x="175" y="34"/>
                </a:lnTo>
                <a:lnTo>
                  <a:pt x="172" y="23"/>
                </a:lnTo>
                <a:lnTo>
                  <a:pt x="172" y="13"/>
                </a:lnTo>
                <a:lnTo>
                  <a:pt x="165" y="10"/>
                </a:lnTo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IN" sz="2000" dirty="0"/>
          </a:p>
        </p:txBody>
      </p:sp>
      <p:sp>
        <p:nvSpPr>
          <p:cNvPr id="23" name="Freeform 19"/>
          <p:cNvSpPr/>
          <p:nvPr/>
        </p:nvSpPr>
        <p:spPr bwMode="auto">
          <a:xfrm>
            <a:off x="4816933" y="2738438"/>
            <a:ext cx="642937" cy="1003300"/>
          </a:xfrm>
          <a:custGeom>
            <a:avLst/>
            <a:gdLst>
              <a:gd name="T0" fmla="*/ 13797379 w 315"/>
              <a:gd name="T1" fmla="*/ 6 h 552"/>
              <a:gd name="T2" fmla="*/ 14936309 w 315"/>
              <a:gd name="T3" fmla="*/ 2 h 552"/>
              <a:gd name="T4" fmla="*/ 17601837 w 315"/>
              <a:gd name="T5" fmla="*/ 8 h 552"/>
              <a:gd name="T6" fmla="*/ 18639279 w 315"/>
              <a:gd name="T7" fmla="*/ 28 h 552"/>
              <a:gd name="T8" fmla="*/ 20070743 w 315"/>
              <a:gd name="T9" fmla="*/ 31 h 552"/>
              <a:gd name="T10" fmla="*/ 22680561 w 315"/>
              <a:gd name="T11" fmla="*/ 39 h 552"/>
              <a:gd name="T12" fmla="*/ 23529612 w 315"/>
              <a:gd name="T13" fmla="*/ 69 h 552"/>
              <a:gd name="T14" fmla="*/ 21994747 w 315"/>
              <a:gd name="T15" fmla="*/ 69 h 552"/>
              <a:gd name="T16" fmla="*/ 20588982 w 315"/>
              <a:gd name="T17" fmla="*/ 69 h 552"/>
              <a:gd name="T18" fmla="*/ 18694596 w 315"/>
              <a:gd name="T19" fmla="*/ 69 h 552"/>
              <a:gd name="T20" fmla="*/ 17601837 w 315"/>
              <a:gd name="T21" fmla="*/ 69 h 552"/>
              <a:gd name="T22" fmla="*/ 16396946 w 315"/>
              <a:gd name="T23" fmla="*/ 69 h 552"/>
              <a:gd name="T24" fmla="*/ 14671217 w 315"/>
              <a:gd name="T25" fmla="*/ 64 h 552"/>
              <a:gd name="T26" fmla="*/ 14105934 w 315"/>
              <a:gd name="T27" fmla="*/ 67 h 552"/>
              <a:gd name="T28" fmla="*/ 14507244 w 315"/>
              <a:gd name="T29" fmla="*/ 69 h 552"/>
              <a:gd name="T30" fmla="*/ 13318252 w 315"/>
              <a:gd name="T31" fmla="*/ 69 h 552"/>
              <a:gd name="T32" fmla="*/ 14507244 w 315"/>
              <a:gd name="T33" fmla="*/ 69 h 552"/>
              <a:gd name="T34" fmla="*/ 16970599 w 315"/>
              <a:gd name="T35" fmla="*/ 69 h 552"/>
              <a:gd name="T36" fmla="*/ 18443926 w 315"/>
              <a:gd name="T37" fmla="*/ 83 h 552"/>
              <a:gd name="T38" fmla="*/ 15538918 w 315"/>
              <a:gd name="T39" fmla="*/ 83 h 552"/>
              <a:gd name="T40" fmla="*/ 14884836 w 315"/>
              <a:gd name="T41" fmla="*/ 98 h 552"/>
              <a:gd name="T42" fmla="*/ 13460481 w 315"/>
              <a:gd name="T43" fmla="*/ 102 h 552"/>
              <a:gd name="T44" fmla="*/ 13797379 w 315"/>
              <a:gd name="T45" fmla="*/ 114 h 552"/>
              <a:gd name="T46" fmla="*/ 14105934 w 315"/>
              <a:gd name="T47" fmla="*/ 123 h 552"/>
              <a:gd name="T48" fmla="*/ 16920383 w 315"/>
              <a:gd name="T49" fmla="*/ 128 h 552"/>
              <a:gd name="T50" fmla="*/ 17721665 w 315"/>
              <a:gd name="T51" fmla="*/ 143 h 552"/>
              <a:gd name="T52" fmla="*/ 16920383 w 315"/>
              <a:gd name="T53" fmla="*/ 165 h 552"/>
              <a:gd name="T54" fmla="*/ 18062667 w 315"/>
              <a:gd name="T55" fmla="*/ 173 h 552"/>
              <a:gd name="T56" fmla="*/ 18958106 w 315"/>
              <a:gd name="T57" fmla="*/ 187 h 552"/>
              <a:gd name="T58" fmla="*/ 19966413 w 315"/>
              <a:gd name="T59" fmla="*/ 212 h 552"/>
              <a:gd name="T60" fmla="*/ 19966413 w 315"/>
              <a:gd name="T61" fmla="*/ 226 h 552"/>
              <a:gd name="T62" fmla="*/ 19351820 w 315"/>
              <a:gd name="T63" fmla="*/ 238 h 552"/>
              <a:gd name="T64" fmla="*/ 17803442 w 315"/>
              <a:gd name="T65" fmla="*/ 232 h 552"/>
              <a:gd name="T66" fmla="*/ 16899201 w 315"/>
              <a:gd name="T67" fmla="*/ 231 h 552"/>
              <a:gd name="T68" fmla="*/ 15340773 w 315"/>
              <a:gd name="T69" fmla="*/ 237 h 552"/>
              <a:gd name="T70" fmla="*/ 13984899 w 315"/>
              <a:gd name="T71" fmla="*/ 227 h 552"/>
              <a:gd name="T72" fmla="*/ 14105934 w 315"/>
              <a:gd name="T73" fmla="*/ 212 h 552"/>
              <a:gd name="T74" fmla="*/ 13257076 w 315"/>
              <a:gd name="T75" fmla="*/ 211 h 552"/>
              <a:gd name="T76" fmla="*/ 13318252 w 315"/>
              <a:gd name="T77" fmla="*/ 221 h 552"/>
              <a:gd name="T78" fmla="*/ 12090056 w 315"/>
              <a:gd name="T79" fmla="*/ 229 h 552"/>
              <a:gd name="T80" fmla="*/ 10552250 w 315"/>
              <a:gd name="T81" fmla="*/ 238 h 552"/>
              <a:gd name="T82" fmla="*/ 9468837 w 315"/>
              <a:gd name="T83" fmla="*/ 231 h 552"/>
              <a:gd name="T84" fmla="*/ 7561563 w 315"/>
              <a:gd name="T85" fmla="*/ 224 h 552"/>
              <a:gd name="T86" fmla="*/ 5853139 w 315"/>
              <a:gd name="T87" fmla="*/ 208 h 552"/>
              <a:gd name="T88" fmla="*/ 5061253 w 315"/>
              <a:gd name="T89" fmla="*/ 200 h 552"/>
              <a:gd name="T90" fmla="*/ 2974107 w 315"/>
              <a:gd name="T91" fmla="*/ 186 h 552"/>
              <a:gd name="T92" fmla="*/ 1325168 w 315"/>
              <a:gd name="T93" fmla="*/ 185 h 552"/>
              <a:gd name="T94" fmla="*/ 595608 w 315"/>
              <a:gd name="T95" fmla="*/ 180 h 552"/>
              <a:gd name="T96" fmla="*/ 540682 w 315"/>
              <a:gd name="T97" fmla="*/ 169 h 552"/>
              <a:gd name="T98" fmla="*/ 4379578 w 315"/>
              <a:gd name="T99" fmla="*/ 163 h 552"/>
              <a:gd name="T100" fmla="*/ 6765732 w 315"/>
              <a:gd name="T101" fmla="*/ 154 h 552"/>
              <a:gd name="T102" fmla="*/ 8619153 w 315"/>
              <a:gd name="T103" fmla="*/ 152 h 552"/>
              <a:gd name="T104" fmla="*/ 10829497 w 315"/>
              <a:gd name="T105" fmla="*/ 140 h 552"/>
              <a:gd name="T106" fmla="*/ 11954931 w 315"/>
              <a:gd name="T107" fmla="*/ 118 h 552"/>
              <a:gd name="T108" fmla="*/ 11173430 w 315"/>
              <a:gd name="T109" fmla="*/ 106 h 552"/>
              <a:gd name="T110" fmla="*/ 11369955 w 315"/>
              <a:gd name="T111" fmla="*/ 86 h 552"/>
              <a:gd name="T112" fmla="*/ 11521827 w 315"/>
              <a:gd name="T113" fmla="*/ 69 h 552"/>
              <a:gd name="T114" fmla="*/ 10552250 w 315"/>
              <a:gd name="T115" fmla="*/ 69 h 552"/>
              <a:gd name="T116" fmla="*/ 11954931 w 315"/>
              <a:gd name="T117" fmla="*/ 69 h 552"/>
              <a:gd name="T118" fmla="*/ 12805099 w 315"/>
              <a:gd name="T119" fmla="*/ 59 h 552"/>
              <a:gd name="T120" fmla="*/ 13167437 w 315"/>
              <a:gd name="T121" fmla="*/ 34 h 552"/>
              <a:gd name="T122" fmla="*/ 12308509 w 315"/>
              <a:gd name="T123" fmla="*/ 10 h 55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315"/>
              <a:gd name="T187" fmla="*/ 0 h 552"/>
              <a:gd name="T188" fmla="*/ 315 w 315"/>
              <a:gd name="T189" fmla="*/ 552 h 552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315" h="552">
                <a:moveTo>
                  <a:pt x="165" y="10"/>
                </a:moveTo>
                <a:lnTo>
                  <a:pt x="173" y="3"/>
                </a:lnTo>
                <a:lnTo>
                  <a:pt x="183" y="6"/>
                </a:lnTo>
                <a:lnTo>
                  <a:pt x="192" y="8"/>
                </a:lnTo>
                <a:lnTo>
                  <a:pt x="194" y="3"/>
                </a:lnTo>
                <a:lnTo>
                  <a:pt x="200" y="2"/>
                </a:lnTo>
                <a:lnTo>
                  <a:pt x="208" y="3"/>
                </a:lnTo>
                <a:lnTo>
                  <a:pt x="221" y="0"/>
                </a:lnTo>
                <a:lnTo>
                  <a:pt x="235" y="8"/>
                </a:lnTo>
                <a:lnTo>
                  <a:pt x="237" y="16"/>
                </a:lnTo>
                <a:lnTo>
                  <a:pt x="242" y="23"/>
                </a:lnTo>
                <a:lnTo>
                  <a:pt x="249" y="28"/>
                </a:lnTo>
                <a:lnTo>
                  <a:pt x="254" y="34"/>
                </a:lnTo>
                <a:lnTo>
                  <a:pt x="259" y="36"/>
                </a:lnTo>
                <a:lnTo>
                  <a:pt x="268" y="31"/>
                </a:lnTo>
                <a:lnTo>
                  <a:pt x="284" y="31"/>
                </a:lnTo>
                <a:lnTo>
                  <a:pt x="294" y="36"/>
                </a:lnTo>
                <a:lnTo>
                  <a:pt x="303" y="39"/>
                </a:lnTo>
                <a:lnTo>
                  <a:pt x="309" y="41"/>
                </a:lnTo>
                <a:lnTo>
                  <a:pt x="314" y="59"/>
                </a:lnTo>
                <a:lnTo>
                  <a:pt x="314" y="74"/>
                </a:lnTo>
                <a:lnTo>
                  <a:pt x="307" y="90"/>
                </a:lnTo>
                <a:lnTo>
                  <a:pt x="299" y="97"/>
                </a:lnTo>
                <a:lnTo>
                  <a:pt x="294" y="100"/>
                </a:lnTo>
                <a:lnTo>
                  <a:pt x="292" y="107"/>
                </a:lnTo>
                <a:lnTo>
                  <a:pt x="291" y="112"/>
                </a:lnTo>
                <a:lnTo>
                  <a:pt x="275" y="110"/>
                </a:lnTo>
                <a:lnTo>
                  <a:pt x="268" y="105"/>
                </a:lnTo>
                <a:lnTo>
                  <a:pt x="262" y="97"/>
                </a:lnTo>
                <a:lnTo>
                  <a:pt x="251" y="90"/>
                </a:lnTo>
                <a:lnTo>
                  <a:pt x="249" y="82"/>
                </a:lnTo>
                <a:lnTo>
                  <a:pt x="242" y="74"/>
                </a:lnTo>
                <a:lnTo>
                  <a:pt x="235" y="79"/>
                </a:lnTo>
                <a:lnTo>
                  <a:pt x="226" y="87"/>
                </a:lnTo>
                <a:lnTo>
                  <a:pt x="221" y="90"/>
                </a:lnTo>
                <a:lnTo>
                  <a:pt x="219" y="85"/>
                </a:lnTo>
                <a:lnTo>
                  <a:pt x="219" y="74"/>
                </a:lnTo>
                <a:lnTo>
                  <a:pt x="212" y="69"/>
                </a:lnTo>
                <a:lnTo>
                  <a:pt x="196" y="64"/>
                </a:lnTo>
                <a:lnTo>
                  <a:pt x="195" y="64"/>
                </a:lnTo>
                <a:lnTo>
                  <a:pt x="194" y="64"/>
                </a:lnTo>
                <a:lnTo>
                  <a:pt x="189" y="67"/>
                </a:lnTo>
                <a:lnTo>
                  <a:pt x="190" y="73"/>
                </a:lnTo>
                <a:lnTo>
                  <a:pt x="194" y="82"/>
                </a:lnTo>
                <a:lnTo>
                  <a:pt x="194" y="95"/>
                </a:lnTo>
                <a:lnTo>
                  <a:pt x="188" y="112"/>
                </a:lnTo>
                <a:lnTo>
                  <a:pt x="183" y="120"/>
                </a:lnTo>
                <a:lnTo>
                  <a:pt x="178" y="133"/>
                </a:lnTo>
                <a:lnTo>
                  <a:pt x="178" y="141"/>
                </a:lnTo>
                <a:lnTo>
                  <a:pt x="188" y="143"/>
                </a:lnTo>
                <a:lnTo>
                  <a:pt x="194" y="153"/>
                </a:lnTo>
                <a:lnTo>
                  <a:pt x="205" y="164"/>
                </a:lnTo>
                <a:lnTo>
                  <a:pt x="217" y="166"/>
                </a:lnTo>
                <a:lnTo>
                  <a:pt x="228" y="169"/>
                </a:lnTo>
                <a:lnTo>
                  <a:pt x="233" y="174"/>
                </a:lnTo>
                <a:lnTo>
                  <a:pt x="244" y="187"/>
                </a:lnTo>
                <a:lnTo>
                  <a:pt x="246" y="199"/>
                </a:lnTo>
                <a:lnTo>
                  <a:pt x="237" y="204"/>
                </a:lnTo>
                <a:lnTo>
                  <a:pt x="219" y="204"/>
                </a:lnTo>
                <a:lnTo>
                  <a:pt x="208" y="199"/>
                </a:lnTo>
                <a:lnTo>
                  <a:pt x="201" y="204"/>
                </a:lnTo>
                <a:lnTo>
                  <a:pt x="200" y="214"/>
                </a:lnTo>
                <a:lnTo>
                  <a:pt x="199" y="222"/>
                </a:lnTo>
                <a:lnTo>
                  <a:pt x="192" y="222"/>
                </a:lnTo>
                <a:lnTo>
                  <a:pt x="185" y="222"/>
                </a:lnTo>
                <a:lnTo>
                  <a:pt x="180" y="231"/>
                </a:lnTo>
                <a:lnTo>
                  <a:pt x="181" y="245"/>
                </a:lnTo>
                <a:lnTo>
                  <a:pt x="181" y="249"/>
                </a:lnTo>
                <a:lnTo>
                  <a:pt x="183" y="253"/>
                </a:lnTo>
                <a:lnTo>
                  <a:pt x="182" y="258"/>
                </a:lnTo>
                <a:lnTo>
                  <a:pt x="183" y="263"/>
                </a:lnTo>
                <a:lnTo>
                  <a:pt x="189" y="271"/>
                </a:lnTo>
                <a:lnTo>
                  <a:pt x="204" y="279"/>
                </a:lnTo>
                <a:lnTo>
                  <a:pt x="217" y="281"/>
                </a:lnTo>
                <a:lnTo>
                  <a:pt x="226" y="281"/>
                </a:lnTo>
                <a:lnTo>
                  <a:pt x="233" y="284"/>
                </a:lnTo>
                <a:lnTo>
                  <a:pt x="237" y="294"/>
                </a:lnTo>
                <a:lnTo>
                  <a:pt x="237" y="312"/>
                </a:lnTo>
                <a:lnTo>
                  <a:pt x="230" y="324"/>
                </a:lnTo>
                <a:lnTo>
                  <a:pt x="226" y="345"/>
                </a:lnTo>
                <a:lnTo>
                  <a:pt x="226" y="363"/>
                </a:lnTo>
                <a:lnTo>
                  <a:pt x="228" y="371"/>
                </a:lnTo>
                <a:lnTo>
                  <a:pt x="233" y="378"/>
                </a:lnTo>
                <a:lnTo>
                  <a:pt x="241" y="385"/>
                </a:lnTo>
                <a:lnTo>
                  <a:pt x="249" y="393"/>
                </a:lnTo>
                <a:lnTo>
                  <a:pt x="251" y="411"/>
                </a:lnTo>
                <a:lnTo>
                  <a:pt x="253" y="429"/>
                </a:lnTo>
                <a:lnTo>
                  <a:pt x="259" y="460"/>
                </a:lnTo>
                <a:lnTo>
                  <a:pt x="264" y="480"/>
                </a:lnTo>
                <a:lnTo>
                  <a:pt x="267" y="498"/>
                </a:lnTo>
                <a:lnTo>
                  <a:pt x="267" y="507"/>
                </a:lnTo>
                <a:lnTo>
                  <a:pt x="267" y="516"/>
                </a:lnTo>
                <a:lnTo>
                  <a:pt x="267" y="526"/>
                </a:lnTo>
                <a:lnTo>
                  <a:pt x="267" y="536"/>
                </a:lnTo>
                <a:lnTo>
                  <a:pt x="264" y="549"/>
                </a:lnTo>
                <a:lnTo>
                  <a:pt x="258" y="550"/>
                </a:lnTo>
                <a:lnTo>
                  <a:pt x="249" y="549"/>
                </a:lnTo>
                <a:lnTo>
                  <a:pt x="237" y="549"/>
                </a:lnTo>
                <a:lnTo>
                  <a:pt x="238" y="539"/>
                </a:lnTo>
                <a:lnTo>
                  <a:pt x="239" y="528"/>
                </a:lnTo>
                <a:lnTo>
                  <a:pt x="228" y="526"/>
                </a:lnTo>
                <a:lnTo>
                  <a:pt x="225" y="536"/>
                </a:lnTo>
                <a:lnTo>
                  <a:pt x="221" y="546"/>
                </a:lnTo>
                <a:lnTo>
                  <a:pt x="212" y="546"/>
                </a:lnTo>
                <a:lnTo>
                  <a:pt x="204" y="548"/>
                </a:lnTo>
                <a:lnTo>
                  <a:pt x="196" y="546"/>
                </a:lnTo>
                <a:lnTo>
                  <a:pt x="189" y="538"/>
                </a:lnTo>
                <a:lnTo>
                  <a:pt x="188" y="528"/>
                </a:lnTo>
                <a:lnTo>
                  <a:pt x="189" y="516"/>
                </a:lnTo>
                <a:lnTo>
                  <a:pt x="190" y="506"/>
                </a:lnTo>
                <a:lnTo>
                  <a:pt x="189" y="498"/>
                </a:lnTo>
                <a:lnTo>
                  <a:pt x="185" y="487"/>
                </a:lnTo>
                <a:lnTo>
                  <a:pt x="178" y="490"/>
                </a:lnTo>
                <a:lnTo>
                  <a:pt x="177" y="496"/>
                </a:lnTo>
                <a:lnTo>
                  <a:pt x="178" y="505"/>
                </a:lnTo>
                <a:lnTo>
                  <a:pt x="178" y="510"/>
                </a:lnTo>
                <a:lnTo>
                  <a:pt x="178" y="516"/>
                </a:lnTo>
                <a:lnTo>
                  <a:pt x="176" y="526"/>
                </a:lnTo>
                <a:lnTo>
                  <a:pt x="172" y="526"/>
                </a:lnTo>
                <a:lnTo>
                  <a:pt x="162" y="532"/>
                </a:lnTo>
                <a:lnTo>
                  <a:pt x="157" y="539"/>
                </a:lnTo>
                <a:lnTo>
                  <a:pt x="151" y="546"/>
                </a:lnTo>
                <a:lnTo>
                  <a:pt x="142" y="551"/>
                </a:lnTo>
                <a:lnTo>
                  <a:pt x="133" y="549"/>
                </a:lnTo>
                <a:lnTo>
                  <a:pt x="133" y="538"/>
                </a:lnTo>
                <a:lnTo>
                  <a:pt x="126" y="536"/>
                </a:lnTo>
                <a:lnTo>
                  <a:pt x="113" y="531"/>
                </a:lnTo>
                <a:lnTo>
                  <a:pt x="106" y="528"/>
                </a:lnTo>
                <a:lnTo>
                  <a:pt x="102" y="523"/>
                </a:lnTo>
                <a:lnTo>
                  <a:pt x="97" y="513"/>
                </a:lnTo>
                <a:lnTo>
                  <a:pt x="86" y="498"/>
                </a:lnTo>
                <a:lnTo>
                  <a:pt x="77" y="490"/>
                </a:lnTo>
                <a:lnTo>
                  <a:pt x="65" y="480"/>
                </a:lnTo>
                <a:lnTo>
                  <a:pt x="65" y="473"/>
                </a:lnTo>
                <a:lnTo>
                  <a:pt x="68" y="465"/>
                </a:lnTo>
                <a:lnTo>
                  <a:pt x="68" y="447"/>
                </a:lnTo>
                <a:lnTo>
                  <a:pt x="58" y="434"/>
                </a:lnTo>
                <a:lnTo>
                  <a:pt x="40" y="426"/>
                </a:lnTo>
                <a:lnTo>
                  <a:pt x="32" y="427"/>
                </a:lnTo>
                <a:lnTo>
                  <a:pt x="24" y="426"/>
                </a:lnTo>
                <a:lnTo>
                  <a:pt x="18" y="421"/>
                </a:lnTo>
                <a:lnTo>
                  <a:pt x="14" y="417"/>
                </a:lnTo>
                <a:lnTo>
                  <a:pt x="11" y="414"/>
                </a:lnTo>
                <a:lnTo>
                  <a:pt x="8" y="407"/>
                </a:lnTo>
                <a:lnTo>
                  <a:pt x="7" y="401"/>
                </a:lnTo>
                <a:lnTo>
                  <a:pt x="0" y="390"/>
                </a:lnTo>
                <a:lnTo>
                  <a:pt x="7" y="375"/>
                </a:lnTo>
                <a:lnTo>
                  <a:pt x="30" y="361"/>
                </a:lnTo>
                <a:lnTo>
                  <a:pt x="41" y="360"/>
                </a:lnTo>
                <a:lnTo>
                  <a:pt x="58" y="357"/>
                </a:lnTo>
                <a:lnTo>
                  <a:pt x="74" y="355"/>
                </a:lnTo>
                <a:lnTo>
                  <a:pt x="87" y="342"/>
                </a:lnTo>
                <a:lnTo>
                  <a:pt x="91" y="334"/>
                </a:lnTo>
                <a:lnTo>
                  <a:pt x="94" y="329"/>
                </a:lnTo>
                <a:lnTo>
                  <a:pt x="104" y="329"/>
                </a:lnTo>
                <a:lnTo>
                  <a:pt x="115" y="329"/>
                </a:lnTo>
                <a:lnTo>
                  <a:pt x="125" y="323"/>
                </a:lnTo>
                <a:lnTo>
                  <a:pt x="133" y="314"/>
                </a:lnTo>
                <a:lnTo>
                  <a:pt x="143" y="306"/>
                </a:lnTo>
                <a:lnTo>
                  <a:pt x="151" y="296"/>
                </a:lnTo>
                <a:lnTo>
                  <a:pt x="158" y="276"/>
                </a:lnTo>
                <a:lnTo>
                  <a:pt x="160" y="263"/>
                </a:lnTo>
                <a:lnTo>
                  <a:pt x="160" y="255"/>
                </a:lnTo>
                <a:lnTo>
                  <a:pt x="158" y="248"/>
                </a:lnTo>
                <a:lnTo>
                  <a:pt x="150" y="238"/>
                </a:lnTo>
                <a:lnTo>
                  <a:pt x="144" y="227"/>
                </a:lnTo>
                <a:lnTo>
                  <a:pt x="147" y="215"/>
                </a:lnTo>
                <a:lnTo>
                  <a:pt x="151" y="202"/>
                </a:lnTo>
                <a:lnTo>
                  <a:pt x="154" y="187"/>
                </a:lnTo>
                <a:lnTo>
                  <a:pt x="155" y="171"/>
                </a:lnTo>
                <a:lnTo>
                  <a:pt x="154" y="156"/>
                </a:lnTo>
                <a:lnTo>
                  <a:pt x="151" y="138"/>
                </a:lnTo>
                <a:lnTo>
                  <a:pt x="147" y="125"/>
                </a:lnTo>
                <a:lnTo>
                  <a:pt x="142" y="118"/>
                </a:lnTo>
                <a:lnTo>
                  <a:pt x="142" y="105"/>
                </a:lnTo>
                <a:lnTo>
                  <a:pt x="151" y="102"/>
                </a:lnTo>
                <a:lnTo>
                  <a:pt x="160" y="97"/>
                </a:lnTo>
                <a:lnTo>
                  <a:pt x="167" y="82"/>
                </a:lnTo>
                <a:lnTo>
                  <a:pt x="169" y="74"/>
                </a:lnTo>
                <a:lnTo>
                  <a:pt x="172" y="59"/>
                </a:lnTo>
                <a:lnTo>
                  <a:pt x="175" y="51"/>
                </a:lnTo>
                <a:lnTo>
                  <a:pt x="178" y="44"/>
                </a:lnTo>
                <a:lnTo>
                  <a:pt x="175" y="34"/>
                </a:lnTo>
                <a:lnTo>
                  <a:pt x="172" y="23"/>
                </a:lnTo>
                <a:lnTo>
                  <a:pt x="172" y="13"/>
                </a:lnTo>
                <a:lnTo>
                  <a:pt x="165" y="10"/>
                </a:lnTo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IN" sz="2000" dirty="0"/>
          </a:p>
        </p:txBody>
      </p:sp>
      <p:sp>
        <p:nvSpPr>
          <p:cNvPr id="24" name="Freeform 20"/>
          <p:cNvSpPr/>
          <p:nvPr/>
        </p:nvSpPr>
        <p:spPr bwMode="auto">
          <a:xfrm>
            <a:off x="2808745" y="2798763"/>
            <a:ext cx="1731963" cy="1635125"/>
          </a:xfrm>
          <a:custGeom>
            <a:avLst/>
            <a:gdLst>
              <a:gd name="T0" fmla="*/ 4438281 w 849"/>
              <a:gd name="T1" fmla="*/ 230 h 899"/>
              <a:gd name="T2" fmla="*/ 9261088 w 849"/>
              <a:gd name="T3" fmla="*/ 246 h 899"/>
              <a:gd name="T4" fmla="*/ 14146647 w 849"/>
              <a:gd name="T5" fmla="*/ 261 h 899"/>
              <a:gd name="T6" fmla="*/ 18600642 w 849"/>
              <a:gd name="T7" fmla="*/ 230 h 899"/>
              <a:gd name="T8" fmla="*/ 20376491 w 849"/>
              <a:gd name="T9" fmla="*/ 241 h 899"/>
              <a:gd name="T10" fmla="*/ 23620448 w 849"/>
              <a:gd name="T11" fmla="*/ 247 h 899"/>
              <a:gd name="T12" fmla="*/ 27217057 w 849"/>
              <a:gd name="T13" fmla="*/ 246 h 899"/>
              <a:gd name="T14" fmla="*/ 32885352 w 849"/>
              <a:gd name="T15" fmla="*/ 238 h 899"/>
              <a:gd name="T16" fmla="*/ 37685741 w 849"/>
              <a:gd name="T17" fmla="*/ 246 h 899"/>
              <a:gd name="T18" fmla="*/ 38473930 w 849"/>
              <a:gd name="T19" fmla="*/ 272 h 899"/>
              <a:gd name="T20" fmla="*/ 38265529 w 849"/>
              <a:gd name="T21" fmla="*/ 319 h 899"/>
              <a:gd name="T22" fmla="*/ 40519986 w 849"/>
              <a:gd name="T23" fmla="*/ 348 h 899"/>
              <a:gd name="T24" fmla="*/ 37650540 w 849"/>
              <a:gd name="T25" fmla="*/ 362 h 899"/>
              <a:gd name="T26" fmla="*/ 40249389 w 849"/>
              <a:gd name="T27" fmla="*/ 386 h 899"/>
              <a:gd name="T28" fmla="*/ 42739302 w 849"/>
              <a:gd name="T29" fmla="*/ 414 h 899"/>
              <a:gd name="T30" fmla="*/ 44500155 w 849"/>
              <a:gd name="T31" fmla="*/ 393 h 899"/>
              <a:gd name="T32" fmla="*/ 49237001 w 849"/>
              <a:gd name="T33" fmla="*/ 364 h 899"/>
              <a:gd name="T34" fmla="*/ 47411032 w 849"/>
              <a:gd name="T35" fmla="*/ 328 h 899"/>
              <a:gd name="T36" fmla="*/ 50040639 w 849"/>
              <a:gd name="T37" fmla="*/ 325 h 899"/>
              <a:gd name="T38" fmla="*/ 49704072 w 849"/>
              <a:gd name="T39" fmla="*/ 316 h 899"/>
              <a:gd name="T40" fmla="*/ 49900799 w 849"/>
              <a:gd name="T41" fmla="*/ 284 h 899"/>
              <a:gd name="T42" fmla="*/ 55591042 w 849"/>
              <a:gd name="T43" fmla="*/ 254 h 899"/>
              <a:gd name="T44" fmla="*/ 57928201 w 849"/>
              <a:gd name="T45" fmla="*/ 217 h 899"/>
              <a:gd name="T46" fmla="*/ 60391811 w 849"/>
              <a:gd name="T47" fmla="*/ 206 h 899"/>
              <a:gd name="T48" fmla="*/ 61549915 w 849"/>
              <a:gd name="T49" fmla="*/ 193 h 899"/>
              <a:gd name="T50" fmla="*/ 60064886 w 849"/>
              <a:gd name="T51" fmla="*/ 164 h 899"/>
              <a:gd name="T52" fmla="*/ 56717800 w 849"/>
              <a:gd name="T53" fmla="*/ 142 h 899"/>
              <a:gd name="T54" fmla="*/ 52200831 w 849"/>
              <a:gd name="T55" fmla="*/ 135 h 899"/>
              <a:gd name="T56" fmla="*/ 49996283 w 849"/>
              <a:gd name="T57" fmla="*/ 108 h 899"/>
              <a:gd name="T58" fmla="*/ 45029854 w 849"/>
              <a:gd name="T59" fmla="*/ 74 h 899"/>
              <a:gd name="T60" fmla="*/ 41258650 w 849"/>
              <a:gd name="T61" fmla="*/ 74 h 899"/>
              <a:gd name="T62" fmla="*/ 37685741 w 849"/>
              <a:gd name="T63" fmla="*/ 74 h 899"/>
              <a:gd name="T64" fmla="*/ 35753363 w 849"/>
              <a:gd name="T65" fmla="*/ 74 h 899"/>
              <a:gd name="T66" fmla="*/ 29773703 w 849"/>
              <a:gd name="T67" fmla="*/ 74 h 899"/>
              <a:gd name="T68" fmla="*/ 28187688 w 849"/>
              <a:gd name="T69" fmla="*/ 78 h 899"/>
              <a:gd name="T70" fmla="*/ 29437005 w 849"/>
              <a:gd name="T71" fmla="*/ 117 h 899"/>
              <a:gd name="T72" fmla="*/ 26211267 w 849"/>
              <a:gd name="T73" fmla="*/ 124 h 899"/>
              <a:gd name="T74" fmla="*/ 25296739 w 849"/>
              <a:gd name="T75" fmla="*/ 77 h 899"/>
              <a:gd name="T76" fmla="*/ 26951453 w 849"/>
              <a:gd name="T77" fmla="*/ 74 h 899"/>
              <a:gd name="T78" fmla="*/ 30127163 w 849"/>
              <a:gd name="T79" fmla="*/ 74 h 899"/>
              <a:gd name="T80" fmla="*/ 24839931 w 849"/>
              <a:gd name="T81" fmla="*/ 0 h 899"/>
              <a:gd name="T82" fmla="*/ 21405793 w 849"/>
              <a:gd name="T83" fmla="*/ 48 h 899"/>
              <a:gd name="T84" fmla="*/ 17960851 w 849"/>
              <a:gd name="T85" fmla="*/ 67 h 899"/>
              <a:gd name="T86" fmla="*/ 14981874 w 849"/>
              <a:gd name="T87" fmla="*/ 74 h 899"/>
              <a:gd name="T88" fmla="*/ 18893988 w 849"/>
              <a:gd name="T89" fmla="*/ 74 h 899"/>
              <a:gd name="T90" fmla="*/ 18502290 w 849"/>
              <a:gd name="T91" fmla="*/ 74 h 899"/>
              <a:gd name="T92" fmla="*/ 18432277 w 849"/>
              <a:gd name="T93" fmla="*/ 105 h 899"/>
              <a:gd name="T94" fmla="*/ 17387335 w 849"/>
              <a:gd name="T95" fmla="*/ 121 h 899"/>
              <a:gd name="T96" fmla="*/ 12844227 w 849"/>
              <a:gd name="T97" fmla="*/ 121 h 899"/>
              <a:gd name="T98" fmla="*/ 8397357 w 849"/>
              <a:gd name="T99" fmla="*/ 136 h 899"/>
              <a:gd name="T100" fmla="*/ 11309592 w 849"/>
              <a:gd name="T101" fmla="*/ 90 h 899"/>
              <a:gd name="T102" fmla="*/ 7199893 w 849"/>
              <a:gd name="T103" fmla="*/ 75 h 899"/>
              <a:gd name="T104" fmla="*/ 5382979 w 849"/>
              <a:gd name="T105" fmla="*/ 74 h 899"/>
              <a:gd name="T106" fmla="*/ 6295733 w 849"/>
              <a:gd name="T107" fmla="*/ 95 h 899"/>
              <a:gd name="T108" fmla="*/ 4745824 w 849"/>
              <a:gd name="T109" fmla="*/ 115 h 899"/>
              <a:gd name="T110" fmla="*/ 4894522 w 849"/>
              <a:gd name="T111" fmla="*/ 150 h 899"/>
              <a:gd name="T112" fmla="*/ 3553039 w 849"/>
              <a:gd name="T113" fmla="*/ 171 h 899"/>
              <a:gd name="T114" fmla="*/ 1691124 w 849"/>
              <a:gd name="T115" fmla="*/ 184 h 899"/>
              <a:gd name="T116" fmla="*/ 4 w 849"/>
              <a:gd name="T117" fmla="*/ 203 h 899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849"/>
              <a:gd name="T178" fmla="*/ 0 h 899"/>
              <a:gd name="T179" fmla="*/ 849 w 849"/>
              <a:gd name="T180" fmla="*/ 899 h 899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849" h="899">
                <a:moveTo>
                  <a:pt x="27" y="466"/>
                </a:moveTo>
                <a:lnTo>
                  <a:pt x="27" y="479"/>
                </a:lnTo>
                <a:lnTo>
                  <a:pt x="29" y="492"/>
                </a:lnTo>
                <a:lnTo>
                  <a:pt x="29" y="499"/>
                </a:lnTo>
                <a:lnTo>
                  <a:pt x="36" y="502"/>
                </a:lnTo>
                <a:lnTo>
                  <a:pt x="49" y="504"/>
                </a:lnTo>
                <a:lnTo>
                  <a:pt x="61" y="507"/>
                </a:lnTo>
                <a:lnTo>
                  <a:pt x="74" y="512"/>
                </a:lnTo>
                <a:lnTo>
                  <a:pt x="81" y="520"/>
                </a:lnTo>
                <a:lnTo>
                  <a:pt x="90" y="523"/>
                </a:lnTo>
                <a:lnTo>
                  <a:pt x="95" y="533"/>
                </a:lnTo>
                <a:lnTo>
                  <a:pt x="103" y="535"/>
                </a:lnTo>
                <a:lnTo>
                  <a:pt x="113" y="535"/>
                </a:lnTo>
                <a:lnTo>
                  <a:pt x="128" y="534"/>
                </a:lnTo>
                <a:lnTo>
                  <a:pt x="139" y="532"/>
                </a:lnTo>
                <a:lnTo>
                  <a:pt x="148" y="532"/>
                </a:lnTo>
                <a:lnTo>
                  <a:pt x="160" y="538"/>
                </a:lnTo>
                <a:lnTo>
                  <a:pt x="168" y="548"/>
                </a:lnTo>
                <a:lnTo>
                  <a:pt x="171" y="557"/>
                </a:lnTo>
                <a:lnTo>
                  <a:pt x="176" y="563"/>
                </a:lnTo>
                <a:lnTo>
                  <a:pt x="195" y="563"/>
                </a:lnTo>
                <a:lnTo>
                  <a:pt x="204" y="550"/>
                </a:lnTo>
                <a:lnTo>
                  <a:pt x="215" y="535"/>
                </a:lnTo>
                <a:lnTo>
                  <a:pt x="219" y="526"/>
                </a:lnTo>
                <a:lnTo>
                  <a:pt x="224" y="520"/>
                </a:lnTo>
                <a:lnTo>
                  <a:pt x="232" y="518"/>
                </a:lnTo>
                <a:lnTo>
                  <a:pt x="240" y="517"/>
                </a:lnTo>
                <a:lnTo>
                  <a:pt x="256" y="507"/>
                </a:lnTo>
                <a:lnTo>
                  <a:pt x="263" y="497"/>
                </a:lnTo>
                <a:lnTo>
                  <a:pt x="275" y="491"/>
                </a:lnTo>
                <a:lnTo>
                  <a:pt x="287" y="494"/>
                </a:lnTo>
                <a:lnTo>
                  <a:pt x="295" y="512"/>
                </a:lnTo>
                <a:lnTo>
                  <a:pt x="295" y="523"/>
                </a:lnTo>
                <a:lnTo>
                  <a:pt x="289" y="524"/>
                </a:lnTo>
                <a:lnTo>
                  <a:pt x="281" y="523"/>
                </a:lnTo>
                <a:lnTo>
                  <a:pt x="267" y="525"/>
                </a:lnTo>
                <a:lnTo>
                  <a:pt x="265" y="538"/>
                </a:lnTo>
                <a:lnTo>
                  <a:pt x="279" y="540"/>
                </a:lnTo>
                <a:lnTo>
                  <a:pt x="291" y="544"/>
                </a:lnTo>
                <a:lnTo>
                  <a:pt x="304" y="545"/>
                </a:lnTo>
                <a:lnTo>
                  <a:pt x="315" y="543"/>
                </a:lnTo>
                <a:lnTo>
                  <a:pt x="326" y="535"/>
                </a:lnTo>
                <a:lnTo>
                  <a:pt x="336" y="525"/>
                </a:lnTo>
                <a:lnTo>
                  <a:pt x="340" y="518"/>
                </a:lnTo>
                <a:lnTo>
                  <a:pt x="344" y="515"/>
                </a:lnTo>
                <a:lnTo>
                  <a:pt x="351" y="516"/>
                </a:lnTo>
                <a:lnTo>
                  <a:pt x="358" y="523"/>
                </a:lnTo>
                <a:lnTo>
                  <a:pt x="366" y="529"/>
                </a:lnTo>
                <a:lnTo>
                  <a:pt x="374" y="533"/>
                </a:lnTo>
                <a:lnTo>
                  <a:pt x="392" y="530"/>
                </a:lnTo>
                <a:lnTo>
                  <a:pt x="396" y="523"/>
                </a:lnTo>
                <a:lnTo>
                  <a:pt x="407" y="519"/>
                </a:lnTo>
                <a:lnTo>
                  <a:pt x="419" y="520"/>
                </a:lnTo>
                <a:lnTo>
                  <a:pt x="432" y="519"/>
                </a:lnTo>
                <a:lnTo>
                  <a:pt x="447" y="520"/>
                </a:lnTo>
                <a:lnTo>
                  <a:pt x="453" y="519"/>
                </a:lnTo>
                <a:lnTo>
                  <a:pt x="460" y="520"/>
                </a:lnTo>
                <a:lnTo>
                  <a:pt x="472" y="523"/>
                </a:lnTo>
                <a:lnTo>
                  <a:pt x="482" y="530"/>
                </a:lnTo>
                <a:lnTo>
                  <a:pt x="495" y="527"/>
                </a:lnTo>
                <a:lnTo>
                  <a:pt x="508" y="523"/>
                </a:lnTo>
                <a:lnTo>
                  <a:pt x="517" y="525"/>
                </a:lnTo>
                <a:lnTo>
                  <a:pt x="520" y="532"/>
                </a:lnTo>
                <a:lnTo>
                  <a:pt x="523" y="540"/>
                </a:lnTo>
                <a:lnTo>
                  <a:pt x="533" y="550"/>
                </a:lnTo>
                <a:lnTo>
                  <a:pt x="537" y="561"/>
                </a:lnTo>
                <a:lnTo>
                  <a:pt x="534" y="565"/>
                </a:lnTo>
                <a:lnTo>
                  <a:pt x="530" y="571"/>
                </a:lnTo>
                <a:lnTo>
                  <a:pt x="529" y="578"/>
                </a:lnTo>
                <a:lnTo>
                  <a:pt x="530" y="586"/>
                </a:lnTo>
                <a:lnTo>
                  <a:pt x="529" y="601"/>
                </a:lnTo>
                <a:lnTo>
                  <a:pt x="530" y="617"/>
                </a:lnTo>
                <a:lnTo>
                  <a:pt x="532" y="632"/>
                </a:lnTo>
                <a:lnTo>
                  <a:pt x="533" y="641"/>
                </a:lnTo>
                <a:lnTo>
                  <a:pt x="532" y="650"/>
                </a:lnTo>
                <a:lnTo>
                  <a:pt x="530" y="665"/>
                </a:lnTo>
                <a:lnTo>
                  <a:pt x="528" y="681"/>
                </a:lnTo>
                <a:lnTo>
                  <a:pt x="521" y="691"/>
                </a:lnTo>
                <a:lnTo>
                  <a:pt x="523" y="701"/>
                </a:lnTo>
                <a:lnTo>
                  <a:pt x="532" y="719"/>
                </a:lnTo>
                <a:lnTo>
                  <a:pt x="537" y="725"/>
                </a:lnTo>
                <a:lnTo>
                  <a:pt x="544" y="732"/>
                </a:lnTo>
                <a:lnTo>
                  <a:pt x="553" y="744"/>
                </a:lnTo>
                <a:lnTo>
                  <a:pt x="558" y="755"/>
                </a:lnTo>
                <a:lnTo>
                  <a:pt x="550" y="757"/>
                </a:lnTo>
                <a:lnTo>
                  <a:pt x="535" y="755"/>
                </a:lnTo>
                <a:lnTo>
                  <a:pt x="526" y="753"/>
                </a:lnTo>
                <a:lnTo>
                  <a:pt x="519" y="755"/>
                </a:lnTo>
                <a:lnTo>
                  <a:pt x="517" y="760"/>
                </a:lnTo>
                <a:lnTo>
                  <a:pt x="517" y="778"/>
                </a:lnTo>
                <a:lnTo>
                  <a:pt x="519" y="790"/>
                </a:lnTo>
                <a:lnTo>
                  <a:pt x="517" y="798"/>
                </a:lnTo>
                <a:lnTo>
                  <a:pt x="515" y="803"/>
                </a:lnTo>
                <a:lnTo>
                  <a:pt x="517" y="808"/>
                </a:lnTo>
                <a:lnTo>
                  <a:pt x="523" y="816"/>
                </a:lnTo>
                <a:lnTo>
                  <a:pt x="542" y="829"/>
                </a:lnTo>
                <a:lnTo>
                  <a:pt x="550" y="834"/>
                </a:lnTo>
                <a:lnTo>
                  <a:pt x="555" y="841"/>
                </a:lnTo>
                <a:lnTo>
                  <a:pt x="555" y="849"/>
                </a:lnTo>
                <a:lnTo>
                  <a:pt x="555" y="857"/>
                </a:lnTo>
                <a:lnTo>
                  <a:pt x="560" y="864"/>
                </a:lnTo>
                <a:lnTo>
                  <a:pt x="564" y="875"/>
                </a:lnTo>
                <a:lnTo>
                  <a:pt x="568" y="890"/>
                </a:lnTo>
                <a:lnTo>
                  <a:pt x="583" y="897"/>
                </a:lnTo>
                <a:lnTo>
                  <a:pt x="588" y="898"/>
                </a:lnTo>
                <a:lnTo>
                  <a:pt x="594" y="897"/>
                </a:lnTo>
                <a:lnTo>
                  <a:pt x="600" y="897"/>
                </a:lnTo>
                <a:lnTo>
                  <a:pt x="603" y="891"/>
                </a:lnTo>
                <a:lnTo>
                  <a:pt x="605" y="882"/>
                </a:lnTo>
                <a:lnTo>
                  <a:pt x="612" y="870"/>
                </a:lnTo>
                <a:lnTo>
                  <a:pt x="612" y="860"/>
                </a:lnTo>
                <a:lnTo>
                  <a:pt x="614" y="854"/>
                </a:lnTo>
                <a:lnTo>
                  <a:pt x="619" y="852"/>
                </a:lnTo>
                <a:lnTo>
                  <a:pt x="625" y="852"/>
                </a:lnTo>
                <a:lnTo>
                  <a:pt x="639" y="839"/>
                </a:lnTo>
                <a:lnTo>
                  <a:pt x="650" y="824"/>
                </a:lnTo>
                <a:lnTo>
                  <a:pt x="661" y="816"/>
                </a:lnTo>
                <a:lnTo>
                  <a:pt x="671" y="808"/>
                </a:lnTo>
                <a:lnTo>
                  <a:pt x="678" y="793"/>
                </a:lnTo>
                <a:lnTo>
                  <a:pt x="678" y="775"/>
                </a:lnTo>
                <a:lnTo>
                  <a:pt x="673" y="767"/>
                </a:lnTo>
                <a:lnTo>
                  <a:pt x="669" y="760"/>
                </a:lnTo>
                <a:lnTo>
                  <a:pt x="662" y="739"/>
                </a:lnTo>
                <a:lnTo>
                  <a:pt x="655" y="727"/>
                </a:lnTo>
                <a:lnTo>
                  <a:pt x="655" y="719"/>
                </a:lnTo>
                <a:lnTo>
                  <a:pt x="654" y="702"/>
                </a:lnTo>
                <a:lnTo>
                  <a:pt x="648" y="688"/>
                </a:lnTo>
                <a:lnTo>
                  <a:pt x="639" y="680"/>
                </a:lnTo>
                <a:lnTo>
                  <a:pt x="634" y="676"/>
                </a:lnTo>
                <a:lnTo>
                  <a:pt x="643" y="671"/>
                </a:lnTo>
                <a:lnTo>
                  <a:pt x="662" y="676"/>
                </a:lnTo>
                <a:lnTo>
                  <a:pt x="675" y="686"/>
                </a:lnTo>
                <a:lnTo>
                  <a:pt x="689" y="696"/>
                </a:lnTo>
                <a:lnTo>
                  <a:pt x="709" y="701"/>
                </a:lnTo>
                <a:lnTo>
                  <a:pt x="716" y="698"/>
                </a:lnTo>
                <a:lnTo>
                  <a:pt x="716" y="686"/>
                </a:lnTo>
                <a:lnTo>
                  <a:pt x="710" y="682"/>
                </a:lnTo>
                <a:lnTo>
                  <a:pt x="700" y="683"/>
                </a:lnTo>
                <a:lnTo>
                  <a:pt x="689" y="681"/>
                </a:lnTo>
                <a:lnTo>
                  <a:pt x="685" y="673"/>
                </a:lnTo>
                <a:lnTo>
                  <a:pt x="685" y="663"/>
                </a:lnTo>
                <a:lnTo>
                  <a:pt x="686" y="653"/>
                </a:lnTo>
                <a:lnTo>
                  <a:pt x="687" y="645"/>
                </a:lnTo>
                <a:lnTo>
                  <a:pt x="684" y="637"/>
                </a:lnTo>
                <a:lnTo>
                  <a:pt x="680" y="630"/>
                </a:lnTo>
                <a:lnTo>
                  <a:pt x="678" y="614"/>
                </a:lnTo>
                <a:lnTo>
                  <a:pt x="687" y="609"/>
                </a:lnTo>
                <a:lnTo>
                  <a:pt x="704" y="586"/>
                </a:lnTo>
                <a:lnTo>
                  <a:pt x="709" y="574"/>
                </a:lnTo>
                <a:lnTo>
                  <a:pt x="728" y="571"/>
                </a:lnTo>
                <a:lnTo>
                  <a:pt x="740" y="575"/>
                </a:lnTo>
                <a:lnTo>
                  <a:pt x="752" y="576"/>
                </a:lnTo>
                <a:lnTo>
                  <a:pt x="761" y="566"/>
                </a:lnTo>
                <a:lnTo>
                  <a:pt x="766" y="550"/>
                </a:lnTo>
                <a:lnTo>
                  <a:pt x="770" y="530"/>
                </a:lnTo>
                <a:lnTo>
                  <a:pt x="776" y="515"/>
                </a:lnTo>
                <a:lnTo>
                  <a:pt x="781" y="511"/>
                </a:lnTo>
                <a:lnTo>
                  <a:pt x="789" y="507"/>
                </a:lnTo>
                <a:lnTo>
                  <a:pt x="795" y="494"/>
                </a:lnTo>
                <a:lnTo>
                  <a:pt x="796" y="484"/>
                </a:lnTo>
                <a:lnTo>
                  <a:pt x="798" y="477"/>
                </a:lnTo>
                <a:lnTo>
                  <a:pt x="807" y="474"/>
                </a:lnTo>
                <a:lnTo>
                  <a:pt x="808" y="468"/>
                </a:lnTo>
                <a:lnTo>
                  <a:pt x="809" y="461"/>
                </a:lnTo>
                <a:lnTo>
                  <a:pt x="815" y="458"/>
                </a:lnTo>
                <a:lnTo>
                  <a:pt x="821" y="456"/>
                </a:lnTo>
                <a:lnTo>
                  <a:pt x="825" y="446"/>
                </a:lnTo>
                <a:lnTo>
                  <a:pt x="832" y="443"/>
                </a:lnTo>
                <a:lnTo>
                  <a:pt x="831" y="438"/>
                </a:lnTo>
                <a:lnTo>
                  <a:pt x="827" y="431"/>
                </a:lnTo>
                <a:lnTo>
                  <a:pt x="830" y="420"/>
                </a:lnTo>
                <a:lnTo>
                  <a:pt x="834" y="420"/>
                </a:lnTo>
                <a:lnTo>
                  <a:pt x="840" y="420"/>
                </a:lnTo>
                <a:lnTo>
                  <a:pt x="845" y="418"/>
                </a:lnTo>
                <a:lnTo>
                  <a:pt x="848" y="405"/>
                </a:lnTo>
                <a:lnTo>
                  <a:pt x="840" y="390"/>
                </a:lnTo>
                <a:lnTo>
                  <a:pt x="832" y="381"/>
                </a:lnTo>
                <a:lnTo>
                  <a:pt x="827" y="372"/>
                </a:lnTo>
                <a:lnTo>
                  <a:pt x="826" y="369"/>
                </a:lnTo>
                <a:lnTo>
                  <a:pt x="827" y="367"/>
                </a:lnTo>
                <a:lnTo>
                  <a:pt x="829" y="350"/>
                </a:lnTo>
                <a:lnTo>
                  <a:pt x="827" y="336"/>
                </a:lnTo>
                <a:lnTo>
                  <a:pt x="818" y="329"/>
                </a:lnTo>
                <a:lnTo>
                  <a:pt x="808" y="328"/>
                </a:lnTo>
                <a:lnTo>
                  <a:pt x="800" y="326"/>
                </a:lnTo>
                <a:lnTo>
                  <a:pt x="793" y="318"/>
                </a:lnTo>
                <a:lnTo>
                  <a:pt x="789" y="306"/>
                </a:lnTo>
                <a:lnTo>
                  <a:pt x="784" y="300"/>
                </a:lnTo>
                <a:lnTo>
                  <a:pt x="782" y="293"/>
                </a:lnTo>
                <a:lnTo>
                  <a:pt x="780" y="285"/>
                </a:lnTo>
                <a:lnTo>
                  <a:pt x="768" y="283"/>
                </a:lnTo>
                <a:lnTo>
                  <a:pt x="761" y="289"/>
                </a:lnTo>
                <a:lnTo>
                  <a:pt x="754" y="297"/>
                </a:lnTo>
                <a:lnTo>
                  <a:pt x="742" y="301"/>
                </a:lnTo>
                <a:lnTo>
                  <a:pt x="727" y="295"/>
                </a:lnTo>
                <a:lnTo>
                  <a:pt x="719" y="278"/>
                </a:lnTo>
                <a:lnTo>
                  <a:pt x="718" y="267"/>
                </a:lnTo>
                <a:lnTo>
                  <a:pt x="718" y="256"/>
                </a:lnTo>
                <a:lnTo>
                  <a:pt x="720" y="245"/>
                </a:lnTo>
                <a:lnTo>
                  <a:pt x="719" y="237"/>
                </a:lnTo>
                <a:lnTo>
                  <a:pt x="707" y="227"/>
                </a:lnTo>
                <a:lnTo>
                  <a:pt x="697" y="226"/>
                </a:lnTo>
                <a:lnTo>
                  <a:pt x="688" y="225"/>
                </a:lnTo>
                <a:lnTo>
                  <a:pt x="676" y="220"/>
                </a:lnTo>
                <a:lnTo>
                  <a:pt x="664" y="211"/>
                </a:lnTo>
                <a:lnTo>
                  <a:pt x="652" y="204"/>
                </a:lnTo>
                <a:lnTo>
                  <a:pt x="642" y="194"/>
                </a:lnTo>
                <a:lnTo>
                  <a:pt x="637" y="184"/>
                </a:lnTo>
                <a:lnTo>
                  <a:pt x="632" y="175"/>
                </a:lnTo>
                <a:lnTo>
                  <a:pt x="621" y="170"/>
                </a:lnTo>
                <a:lnTo>
                  <a:pt x="605" y="175"/>
                </a:lnTo>
                <a:lnTo>
                  <a:pt x="599" y="186"/>
                </a:lnTo>
                <a:lnTo>
                  <a:pt x="593" y="197"/>
                </a:lnTo>
                <a:lnTo>
                  <a:pt x="577" y="206"/>
                </a:lnTo>
                <a:lnTo>
                  <a:pt x="567" y="201"/>
                </a:lnTo>
                <a:lnTo>
                  <a:pt x="564" y="186"/>
                </a:lnTo>
                <a:lnTo>
                  <a:pt x="568" y="175"/>
                </a:lnTo>
                <a:lnTo>
                  <a:pt x="571" y="168"/>
                </a:lnTo>
                <a:lnTo>
                  <a:pt x="562" y="165"/>
                </a:lnTo>
                <a:lnTo>
                  <a:pt x="554" y="172"/>
                </a:lnTo>
                <a:lnTo>
                  <a:pt x="546" y="181"/>
                </a:lnTo>
                <a:lnTo>
                  <a:pt x="530" y="186"/>
                </a:lnTo>
                <a:lnTo>
                  <a:pt x="519" y="186"/>
                </a:lnTo>
                <a:lnTo>
                  <a:pt x="520" y="179"/>
                </a:lnTo>
                <a:lnTo>
                  <a:pt x="528" y="168"/>
                </a:lnTo>
                <a:lnTo>
                  <a:pt x="533" y="159"/>
                </a:lnTo>
                <a:lnTo>
                  <a:pt x="535" y="150"/>
                </a:lnTo>
                <a:lnTo>
                  <a:pt x="532" y="145"/>
                </a:lnTo>
                <a:lnTo>
                  <a:pt x="514" y="142"/>
                </a:lnTo>
                <a:lnTo>
                  <a:pt x="501" y="155"/>
                </a:lnTo>
                <a:lnTo>
                  <a:pt x="492" y="168"/>
                </a:lnTo>
                <a:lnTo>
                  <a:pt x="486" y="177"/>
                </a:lnTo>
                <a:lnTo>
                  <a:pt x="478" y="183"/>
                </a:lnTo>
                <a:lnTo>
                  <a:pt x="460" y="183"/>
                </a:lnTo>
                <a:lnTo>
                  <a:pt x="435" y="175"/>
                </a:lnTo>
                <a:lnTo>
                  <a:pt x="428" y="170"/>
                </a:lnTo>
                <a:lnTo>
                  <a:pt x="415" y="165"/>
                </a:lnTo>
                <a:lnTo>
                  <a:pt x="410" y="163"/>
                </a:lnTo>
                <a:lnTo>
                  <a:pt x="406" y="160"/>
                </a:lnTo>
                <a:lnTo>
                  <a:pt x="401" y="158"/>
                </a:lnTo>
                <a:lnTo>
                  <a:pt x="392" y="158"/>
                </a:lnTo>
                <a:lnTo>
                  <a:pt x="390" y="170"/>
                </a:lnTo>
                <a:lnTo>
                  <a:pt x="390" y="178"/>
                </a:lnTo>
                <a:lnTo>
                  <a:pt x="390" y="186"/>
                </a:lnTo>
                <a:lnTo>
                  <a:pt x="389" y="194"/>
                </a:lnTo>
                <a:lnTo>
                  <a:pt x="390" y="201"/>
                </a:lnTo>
                <a:lnTo>
                  <a:pt x="399" y="214"/>
                </a:lnTo>
                <a:lnTo>
                  <a:pt x="403" y="216"/>
                </a:lnTo>
                <a:lnTo>
                  <a:pt x="413" y="227"/>
                </a:lnTo>
                <a:lnTo>
                  <a:pt x="409" y="231"/>
                </a:lnTo>
                <a:lnTo>
                  <a:pt x="406" y="237"/>
                </a:lnTo>
                <a:lnTo>
                  <a:pt x="405" y="242"/>
                </a:lnTo>
                <a:lnTo>
                  <a:pt x="406" y="247"/>
                </a:lnTo>
                <a:lnTo>
                  <a:pt x="406" y="257"/>
                </a:lnTo>
                <a:lnTo>
                  <a:pt x="392" y="262"/>
                </a:lnTo>
                <a:lnTo>
                  <a:pt x="376" y="262"/>
                </a:lnTo>
                <a:lnTo>
                  <a:pt x="369" y="260"/>
                </a:lnTo>
                <a:lnTo>
                  <a:pt x="366" y="259"/>
                </a:lnTo>
                <a:lnTo>
                  <a:pt x="362" y="257"/>
                </a:lnTo>
                <a:lnTo>
                  <a:pt x="355" y="251"/>
                </a:lnTo>
                <a:lnTo>
                  <a:pt x="351" y="242"/>
                </a:lnTo>
                <a:lnTo>
                  <a:pt x="349" y="224"/>
                </a:lnTo>
                <a:lnTo>
                  <a:pt x="349" y="214"/>
                </a:lnTo>
                <a:lnTo>
                  <a:pt x="349" y="204"/>
                </a:lnTo>
                <a:lnTo>
                  <a:pt x="349" y="198"/>
                </a:lnTo>
                <a:lnTo>
                  <a:pt x="349" y="193"/>
                </a:lnTo>
                <a:lnTo>
                  <a:pt x="351" y="178"/>
                </a:lnTo>
                <a:lnTo>
                  <a:pt x="359" y="174"/>
                </a:lnTo>
                <a:lnTo>
                  <a:pt x="365" y="170"/>
                </a:lnTo>
                <a:lnTo>
                  <a:pt x="365" y="163"/>
                </a:lnTo>
                <a:lnTo>
                  <a:pt x="362" y="155"/>
                </a:lnTo>
                <a:lnTo>
                  <a:pt x="365" y="140"/>
                </a:lnTo>
                <a:lnTo>
                  <a:pt x="371" y="133"/>
                </a:lnTo>
                <a:lnTo>
                  <a:pt x="381" y="130"/>
                </a:lnTo>
                <a:lnTo>
                  <a:pt x="394" y="127"/>
                </a:lnTo>
                <a:lnTo>
                  <a:pt x="403" y="122"/>
                </a:lnTo>
                <a:lnTo>
                  <a:pt x="403" y="115"/>
                </a:lnTo>
                <a:lnTo>
                  <a:pt x="401" y="107"/>
                </a:lnTo>
                <a:lnTo>
                  <a:pt x="408" y="92"/>
                </a:lnTo>
                <a:lnTo>
                  <a:pt x="415" y="78"/>
                </a:lnTo>
                <a:lnTo>
                  <a:pt x="413" y="42"/>
                </a:lnTo>
                <a:lnTo>
                  <a:pt x="401" y="20"/>
                </a:lnTo>
                <a:lnTo>
                  <a:pt x="387" y="13"/>
                </a:lnTo>
                <a:lnTo>
                  <a:pt x="369" y="12"/>
                </a:lnTo>
                <a:lnTo>
                  <a:pt x="353" y="10"/>
                </a:lnTo>
                <a:lnTo>
                  <a:pt x="347" y="3"/>
                </a:lnTo>
                <a:lnTo>
                  <a:pt x="342" y="0"/>
                </a:lnTo>
                <a:lnTo>
                  <a:pt x="340" y="7"/>
                </a:lnTo>
                <a:lnTo>
                  <a:pt x="331" y="25"/>
                </a:lnTo>
                <a:lnTo>
                  <a:pt x="320" y="27"/>
                </a:lnTo>
                <a:lnTo>
                  <a:pt x="308" y="35"/>
                </a:lnTo>
                <a:lnTo>
                  <a:pt x="299" y="43"/>
                </a:lnTo>
                <a:lnTo>
                  <a:pt x="295" y="43"/>
                </a:lnTo>
                <a:lnTo>
                  <a:pt x="295" y="48"/>
                </a:lnTo>
                <a:lnTo>
                  <a:pt x="288" y="48"/>
                </a:lnTo>
                <a:lnTo>
                  <a:pt x="278" y="46"/>
                </a:lnTo>
                <a:lnTo>
                  <a:pt x="270" y="48"/>
                </a:lnTo>
                <a:lnTo>
                  <a:pt x="263" y="56"/>
                </a:lnTo>
                <a:lnTo>
                  <a:pt x="254" y="63"/>
                </a:lnTo>
                <a:lnTo>
                  <a:pt x="249" y="66"/>
                </a:lnTo>
                <a:lnTo>
                  <a:pt x="247" y="67"/>
                </a:lnTo>
                <a:lnTo>
                  <a:pt x="245" y="68"/>
                </a:lnTo>
                <a:lnTo>
                  <a:pt x="238" y="78"/>
                </a:lnTo>
                <a:lnTo>
                  <a:pt x="231" y="88"/>
                </a:lnTo>
                <a:lnTo>
                  <a:pt x="217" y="97"/>
                </a:lnTo>
                <a:lnTo>
                  <a:pt x="215" y="102"/>
                </a:lnTo>
                <a:lnTo>
                  <a:pt x="213" y="102"/>
                </a:lnTo>
                <a:lnTo>
                  <a:pt x="206" y="114"/>
                </a:lnTo>
                <a:lnTo>
                  <a:pt x="210" y="130"/>
                </a:lnTo>
                <a:lnTo>
                  <a:pt x="218" y="132"/>
                </a:lnTo>
                <a:lnTo>
                  <a:pt x="226" y="135"/>
                </a:lnTo>
                <a:lnTo>
                  <a:pt x="230" y="143"/>
                </a:lnTo>
                <a:lnTo>
                  <a:pt x="233" y="150"/>
                </a:lnTo>
                <a:lnTo>
                  <a:pt x="247" y="150"/>
                </a:lnTo>
                <a:lnTo>
                  <a:pt x="260" y="148"/>
                </a:lnTo>
                <a:lnTo>
                  <a:pt x="267" y="145"/>
                </a:lnTo>
                <a:lnTo>
                  <a:pt x="274" y="150"/>
                </a:lnTo>
                <a:lnTo>
                  <a:pt x="277" y="160"/>
                </a:lnTo>
                <a:lnTo>
                  <a:pt x="272" y="168"/>
                </a:lnTo>
                <a:lnTo>
                  <a:pt x="265" y="169"/>
                </a:lnTo>
                <a:lnTo>
                  <a:pt x="258" y="168"/>
                </a:lnTo>
                <a:lnTo>
                  <a:pt x="255" y="167"/>
                </a:lnTo>
                <a:lnTo>
                  <a:pt x="251" y="168"/>
                </a:lnTo>
                <a:lnTo>
                  <a:pt x="247" y="173"/>
                </a:lnTo>
                <a:lnTo>
                  <a:pt x="249" y="186"/>
                </a:lnTo>
                <a:lnTo>
                  <a:pt x="249" y="196"/>
                </a:lnTo>
                <a:lnTo>
                  <a:pt x="254" y="211"/>
                </a:lnTo>
                <a:lnTo>
                  <a:pt x="254" y="216"/>
                </a:lnTo>
                <a:lnTo>
                  <a:pt x="254" y="221"/>
                </a:lnTo>
                <a:lnTo>
                  <a:pt x="254" y="229"/>
                </a:lnTo>
                <a:lnTo>
                  <a:pt x="245" y="229"/>
                </a:lnTo>
                <a:lnTo>
                  <a:pt x="240" y="229"/>
                </a:lnTo>
                <a:lnTo>
                  <a:pt x="240" y="232"/>
                </a:lnTo>
                <a:lnTo>
                  <a:pt x="240" y="237"/>
                </a:lnTo>
                <a:lnTo>
                  <a:pt x="240" y="242"/>
                </a:lnTo>
                <a:lnTo>
                  <a:pt x="240" y="250"/>
                </a:lnTo>
                <a:lnTo>
                  <a:pt x="238" y="257"/>
                </a:lnTo>
                <a:lnTo>
                  <a:pt x="224" y="269"/>
                </a:lnTo>
                <a:lnTo>
                  <a:pt x="217" y="265"/>
                </a:lnTo>
                <a:lnTo>
                  <a:pt x="210" y="257"/>
                </a:lnTo>
                <a:lnTo>
                  <a:pt x="197" y="255"/>
                </a:lnTo>
                <a:lnTo>
                  <a:pt x="188" y="250"/>
                </a:lnTo>
                <a:lnTo>
                  <a:pt x="176" y="250"/>
                </a:lnTo>
                <a:lnTo>
                  <a:pt x="172" y="260"/>
                </a:lnTo>
                <a:lnTo>
                  <a:pt x="169" y="272"/>
                </a:lnTo>
                <a:lnTo>
                  <a:pt x="151" y="294"/>
                </a:lnTo>
                <a:lnTo>
                  <a:pt x="142" y="296"/>
                </a:lnTo>
                <a:lnTo>
                  <a:pt x="131" y="295"/>
                </a:lnTo>
                <a:lnTo>
                  <a:pt x="118" y="295"/>
                </a:lnTo>
                <a:lnTo>
                  <a:pt x="115" y="280"/>
                </a:lnTo>
                <a:lnTo>
                  <a:pt x="126" y="277"/>
                </a:lnTo>
                <a:lnTo>
                  <a:pt x="138" y="274"/>
                </a:lnTo>
                <a:lnTo>
                  <a:pt x="140" y="265"/>
                </a:lnTo>
                <a:lnTo>
                  <a:pt x="141" y="255"/>
                </a:lnTo>
                <a:lnTo>
                  <a:pt x="152" y="238"/>
                </a:lnTo>
                <a:lnTo>
                  <a:pt x="160" y="230"/>
                </a:lnTo>
                <a:lnTo>
                  <a:pt x="156" y="206"/>
                </a:lnTo>
                <a:lnTo>
                  <a:pt x="150" y="201"/>
                </a:lnTo>
                <a:lnTo>
                  <a:pt x="134" y="196"/>
                </a:lnTo>
                <a:lnTo>
                  <a:pt x="128" y="197"/>
                </a:lnTo>
                <a:lnTo>
                  <a:pt x="122" y="199"/>
                </a:lnTo>
                <a:lnTo>
                  <a:pt x="111" y="201"/>
                </a:lnTo>
                <a:lnTo>
                  <a:pt x="103" y="199"/>
                </a:lnTo>
                <a:lnTo>
                  <a:pt x="100" y="191"/>
                </a:lnTo>
                <a:lnTo>
                  <a:pt x="102" y="181"/>
                </a:lnTo>
                <a:lnTo>
                  <a:pt x="106" y="170"/>
                </a:lnTo>
                <a:lnTo>
                  <a:pt x="101" y="168"/>
                </a:lnTo>
                <a:lnTo>
                  <a:pt x="90" y="168"/>
                </a:lnTo>
                <a:lnTo>
                  <a:pt x="81" y="168"/>
                </a:lnTo>
                <a:lnTo>
                  <a:pt x="78" y="169"/>
                </a:lnTo>
                <a:lnTo>
                  <a:pt x="74" y="173"/>
                </a:lnTo>
                <a:lnTo>
                  <a:pt x="72" y="178"/>
                </a:lnTo>
                <a:lnTo>
                  <a:pt x="70" y="186"/>
                </a:lnTo>
                <a:lnTo>
                  <a:pt x="70" y="196"/>
                </a:lnTo>
                <a:lnTo>
                  <a:pt x="77" y="201"/>
                </a:lnTo>
                <a:lnTo>
                  <a:pt x="83" y="204"/>
                </a:lnTo>
                <a:lnTo>
                  <a:pt x="93" y="206"/>
                </a:lnTo>
                <a:lnTo>
                  <a:pt x="86" y="211"/>
                </a:lnTo>
                <a:lnTo>
                  <a:pt x="81" y="212"/>
                </a:lnTo>
                <a:lnTo>
                  <a:pt x="77" y="211"/>
                </a:lnTo>
                <a:lnTo>
                  <a:pt x="72" y="211"/>
                </a:lnTo>
                <a:lnTo>
                  <a:pt x="68" y="211"/>
                </a:lnTo>
                <a:lnTo>
                  <a:pt x="64" y="211"/>
                </a:lnTo>
                <a:lnTo>
                  <a:pt x="64" y="227"/>
                </a:lnTo>
                <a:lnTo>
                  <a:pt x="65" y="239"/>
                </a:lnTo>
                <a:lnTo>
                  <a:pt x="70" y="250"/>
                </a:lnTo>
                <a:lnTo>
                  <a:pt x="77" y="260"/>
                </a:lnTo>
                <a:lnTo>
                  <a:pt x="77" y="278"/>
                </a:lnTo>
                <a:lnTo>
                  <a:pt x="72" y="290"/>
                </a:lnTo>
                <a:lnTo>
                  <a:pt x="72" y="298"/>
                </a:lnTo>
                <a:lnTo>
                  <a:pt x="71" y="303"/>
                </a:lnTo>
                <a:lnTo>
                  <a:pt x="68" y="308"/>
                </a:lnTo>
                <a:lnTo>
                  <a:pt x="64" y="313"/>
                </a:lnTo>
                <a:lnTo>
                  <a:pt x="52" y="321"/>
                </a:lnTo>
                <a:lnTo>
                  <a:pt x="49" y="331"/>
                </a:lnTo>
                <a:lnTo>
                  <a:pt x="49" y="336"/>
                </a:lnTo>
                <a:lnTo>
                  <a:pt x="49" y="341"/>
                </a:lnTo>
                <a:lnTo>
                  <a:pt x="50" y="346"/>
                </a:lnTo>
                <a:lnTo>
                  <a:pt x="49" y="351"/>
                </a:lnTo>
                <a:lnTo>
                  <a:pt x="45" y="359"/>
                </a:lnTo>
                <a:lnTo>
                  <a:pt x="40" y="359"/>
                </a:lnTo>
                <a:lnTo>
                  <a:pt x="30" y="358"/>
                </a:lnTo>
                <a:lnTo>
                  <a:pt x="23" y="362"/>
                </a:lnTo>
                <a:lnTo>
                  <a:pt x="23" y="372"/>
                </a:lnTo>
                <a:lnTo>
                  <a:pt x="23" y="374"/>
                </a:lnTo>
                <a:lnTo>
                  <a:pt x="23" y="377"/>
                </a:lnTo>
                <a:lnTo>
                  <a:pt x="24" y="385"/>
                </a:lnTo>
                <a:lnTo>
                  <a:pt x="23" y="392"/>
                </a:lnTo>
                <a:lnTo>
                  <a:pt x="14" y="402"/>
                </a:lnTo>
                <a:lnTo>
                  <a:pt x="4" y="402"/>
                </a:lnTo>
                <a:lnTo>
                  <a:pt x="7" y="413"/>
                </a:lnTo>
                <a:lnTo>
                  <a:pt x="7" y="426"/>
                </a:lnTo>
                <a:lnTo>
                  <a:pt x="4" y="436"/>
                </a:lnTo>
                <a:lnTo>
                  <a:pt x="0" y="443"/>
                </a:lnTo>
                <a:lnTo>
                  <a:pt x="0" y="446"/>
                </a:lnTo>
                <a:lnTo>
                  <a:pt x="0" y="448"/>
                </a:lnTo>
                <a:lnTo>
                  <a:pt x="2" y="464"/>
                </a:lnTo>
                <a:lnTo>
                  <a:pt x="15" y="465"/>
                </a:lnTo>
                <a:lnTo>
                  <a:pt x="27" y="466"/>
                </a:lnTo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IN" sz="2000" dirty="0"/>
          </a:p>
        </p:txBody>
      </p:sp>
      <p:sp>
        <p:nvSpPr>
          <p:cNvPr id="25" name="Freeform 21"/>
          <p:cNvSpPr/>
          <p:nvPr/>
        </p:nvSpPr>
        <p:spPr bwMode="auto">
          <a:xfrm>
            <a:off x="2484895" y="2911475"/>
            <a:ext cx="1731963" cy="1635125"/>
          </a:xfrm>
          <a:custGeom>
            <a:avLst/>
            <a:gdLst>
              <a:gd name="T0" fmla="*/ 4438281 w 849"/>
              <a:gd name="T1" fmla="*/ 203 h 899"/>
              <a:gd name="T2" fmla="*/ 9261088 w 849"/>
              <a:gd name="T3" fmla="*/ 216 h 899"/>
              <a:gd name="T4" fmla="*/ 14146647 w 849"/>
              <a:gd name="T5" fmla="*/ 231 h 899"/>
              <a:gd name="T6" fmla="*/ 18600642 w 849"/>
              <a:gd name="T7" fmla="*/ 203 h 899"/>
              <a:gd name="T8" fmla="*/ 20376491 w 849"/>
              <a:gd name="T9" fmla="*/ 211 h 899"/>
              <a:gd name="T10" fmla="*/ 23620448 w 849"/>
              <a:gd name="T11" fmla="*/ 217 h 899"/>
              <a:gd name="T12" fmla="*/ 27217057 w 849"/>
              <a:gd name="T13" fmla="*/ 216 h 899"/>
              <a:gd name="T14" fmla="*/ 32885352 w 849"/>
              <a:gd name="T15" fmla="*/ 209 h 899"/>
              <a:gd name="T16" fmla="*/ 37685741 w 849"/>
              <a:gd name="T17" fmla="*/ 215 h 899"/>
              <a:gd name="T18" fmla="*/ 38473930 w 849"/>
              <a:gd name="T19" fmla="*/ 241 h 899"/>
              <a:gd name="T20" fmla="*/ 38265529 w 849"/>
              <a:gd name="T21" fmla="*/ 279 h 899"/>
              <a:gd name="T22" fmla="*/ 40519986 w 849"/>
              <a:gd name="T23" fmla="*/ 305 h 899"/>
              <a:gd name="T24" fmla="*/ 37650540 w 849"/>
              <a:gd name="T25" fmla="*/ 317 h 899"/>
              <a:gd name="T26" fmla="*/ 40249389 w 849"/>
              <a:gd name="T27" fmla="*/ 341 h 899"/>
              <a:gd name="T28" fmla="*/ 42739302 w 849"/>
              <a:gd name="T29" fmla="*/ 365 h 899"/>
              <a:gd name="T30" fmla="*/ 44500155 w 849"/>
              <a:gd name="T31" fmla="*/ 346 h 899"/>
              <a:gd name="T32" fmla="*/ 49237001 w 849"/>
              <a:gd name="T33" fmla="*/ 318 h 899"/>
              <a:gd name="T34" fmla="*/ 47411032 w 849"/>
              <a:gd name="T35" fmla="*/ 288 h 899"/>
              <a:gd name="T36" fmla="*/ 50040639 w 849"/>
              <a:gd name="T37" fmla="*/ 285 h 899"/>
              <a:gd name="T38" fmla="*/ 49704072 w 849"/>
              <a:gd name="T39" fmla="*/ 276 h 899"/>
              <a:gd name="T40" fmla="*/ 49900799 w 849"/>
              <a:gd name="T41" fmla="*/ 250 h 899"/>
              <a:gd name="T42" fmla="*/ 55591042 w 849"/>
              <a:gd name="T43" fmla="*/ 224 h 899"/>
              <a:gd name="T44" fmla="*/ 57928201 w 849"/>
              <a:gd name="T45" fmla="*/ 190 h 899"/>
              <a:gd name="T46" fmla="*/ 60391811 w 849"/>
              <a:gd name="T47" fmla="*/ 181 h 899"/>
              <a:gd name="T48" fmla="*/ 61549915 w 849"/>
              <a:gd name="T49" fmla="*/ 168 h 899"/>
              <a:gd name="T50" fmla="*/ 60064886 w 849"/>
              <a:gd name="T51" fmla="*/ 145 h 899"/>
              <a:gd name="T52" fmla="*/ 56717800 w 849"/>
              <a:gd name="T53" fmla="*/ 126 h 899"/>
              <a:gd name="T54" fmla="*/ 52200831 w 849"/>
              <a:gd name="T55" fmla="*/ 119 h 899"/>
              <a:gd name="T56" fmla="*/ 49996283 w 849"/>
              <a:gd name="T57" fmla="*/ 92 h 899"/>
              <a:gd name="T58" fmla="*/ 45029854 w 849"/>
              <a:gd name="T59" fmla="*/ 64 h 899"/>
              <a:gd name="T60" fmla="*/ 41258650 w 849"/>
              <a:gd name="T61" fmla="*/ 64 h 899"/>
              <a:gd name="T62" fmla="*/ 37685741 w 849"/>
              <a:gd name="T63" fmla="*/ 64 h 899"/>
              <a:gd name="T64" fmla="*/ 35753363 w 849"/>
              <a:gd name="T65" fmla="*/ 64 h 899"/>
              <a:gd name="T66" fmla="*/ 29773703 w 849"/>
              <a:gd name="T67" fmla="*/ 64 h 899"/>
              <a:gd name="T68" fmla="*/ 28187688 w 849"/>
              <a:gd name="T69" fmla="*/ 77 h 899"/>
              <a:gd name="T70" fmla="*/ 29437005 w 849"/>
              <a:gd name="T71" fmla="*/ 101 h 899"/>
              <a:gd name="T72" fmla="*/ 26211267 w 849"/>
              <a:gd name="T73" fmla="*/ 108 h 899"/>
              <a:gd name="T74" fmla="*/ 25296739 w 849"/>
              <a:gd name="T75" fmla="*/ 76 h 899"/>
              <a:gd name="T76" fmla="*/ 26951453 w 849"/>
              <a:gd name="T77" fmla="*/ 64 h 899"/>
              <a:gd name="T78" fmla="*/ 30127163 w 849"/>
              <a:gd name="T79" fmla="*/ 64 h 899"/>
              <a:gd name="T80" fmla="*/ 24839931 w 849"/>
              <a:gd name="T81" fmla="*/ 0 h 899"/>
              <a:gd name="T82" fmla="*/ 21405793 w 849"/>
              <a:gd name="T83" fmla="*/ 48 h 899"/>
              <a:gd name="T84" fmla="*/ 17960851 w 849"/>
              <a:gd name="T85" fmla="*/ 64 h 899"/>
              <a:gd name="T86" fmla="*/ 14981874 w 849"/>
              <a:gd name="T87" fmla="*/ 64 h 899"/>
              <a:gd name="T88" fmla="*/ 18893988 w 849"/>
              <a:gd name="T89" fmla="*/ 64 h 899"/>
              <a:gd name="T90" fmla="*/ 18502290 w 849"/>
              <a:gd name="T91" fmla="*/ 64 h 899"/>
              <a:gd name="T92" fmla="*/ 18432277 w 849"/>
              <a:gd name="T93" fmla="*/ 90 h 899"/>
              <a:gd name="T94" fmla="*/ 17387335 w 849"/>
              <a:gd name="T95" fmla="*/ 105 h 899"/>
              <a:gd name="T96" fmla="*/ 12844227 w 849"/>
              <a:gd name="T97" fmla="*/ 105 h 899"/>
              <a:gd name="T98" fmla="*/ 8397357 w 849"/>
              <a:gd name="T99" fmla="*/ 120 h 899"/>
              <a:gd name="T100" fmla="*/ 11309592 w 849"/>
              <a:gd name="T101" fmla="*/ 83 h 899"/>
              <a:gd name="T102" fmla="*/ 7199893 w 849"/>
              <a:gd name="T103" fmla="*/ 75 h 899"/>
              <a:gd name="T104" fmla="*/ 5382979 w 849"/>
              <a:gd name="T105" fmla="*/ 64 h 899"/>
              <a:gd name="T106" fmla="*/ 6295733 w 849"/>
              <a:gd name="T107" fmla="*/ 85 h 899"/>
              <a:gd name="T108" fmla="*/ 4745824 w 849"/>
              <a:gd name="T109" fmla="*/ 99 h 899"/>
              <a:gd name="T110" fmla="*/ 4894522 w 849"/>
              <a:gd name="T111" fmla="*/ 134 h 899"/>
              <a:gd name="T112" fmla="*/ 3553039 w 849"/>
              <a:gd name="T113" fmla="*/ 150 h 899"/>
              <a:gd name="T114" fmla="*/ 1691124 w 849"/>
              <a:gd name="T115" fmla="*/ 159 h 899"/>
              <a:gd name="T116" fmla="*/ 4 w 849"/>
              <a:gd name="T117" fmla="*/ 178 h 899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849"/>
              <a:gd name="T178" fmla="*/ 0 h 899"/>
              <a:gd name="T179" fmla="*/ 849 w 849"/>
              <a:gd name="T180" fmla="*/ 899 h 899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849" h="899">
                <a:moveTo>
                  <a:pt x="27" y="466"/>
                </a:moveTo>
                <a:lnTo>
                  <a:pt x="27" y="479"/>
                </a:lnTo>
                <a:lnTo>
                  <a:pt x="29" y="492"/>
                </a:lnTo>
                <a:lnTo>
                  <a:pt x="29" y="499"/>
                </a:lnTo>
                <a:lnTo>
                  <a:pt x="36" y="502"/>
                </a:lnTo>
                <a:lnTo>
                  <a:pt x="49" y="504"/>
                </a:lnTo>
                <a:lnTo>
                  <a:pt x="61" y="507"/>
                </a:lnTo>
                <a:lnTo>
                  <a:pt x="74" y="512"/>
                </a:lnTo>
                <a:lnTo>
                  <a:pt x="81" y="520"/>
                </a:lnTo>
                <a:lnTo>
                  <a:pt x="90" y="523"/>
                </a:lnTo>
                <a:lnTo>
                  <a:pt x="95" y="533"/>
                </a:lnTo>
                <a:lnTo>
                  <a:pt x="103" y="535"/>
                </a:lnTo>
                <a:lnTo>
                  <a:pt x="113" y="535"/>
                </a:lnTo>
                <a:lnTo>
                  <a:pt x="128" y="534"/>
                </a:lnTo>
                <a:lnTo>
                  <a:pt x="139" y="532"/>
                </a:lnTo>
                <a:lnTo>
                  <a:pt x="148" y="532"/>
                </a:lnTo>
                <a:lnTo>
                  <a:pt x="160" y="538"/>
                </a:lnTo>
                <a:lnTo>
                  <a:pt x="168" y="548"/>
                </a:lnTo>
                <a:lnTo>
                  <a:pt x="171" y="557"/>
                </a:lnTo>
                <a:lnTo>
                  <a:pt x="176" y="563"/>
                </a:lnTo>
                <a:lnTo>
                  <a:pt x="195" y="563"/>
                </a:lnTo>
                <a:lnTo>
                  <a:pt x="204" y="550"/>
                </a:lnTo>
                <a:lnTo>
                  <a:pt x="215" y="535"/>
                </a:lnTo>
                <a:lnTo>
                  <a:pt x="219" y="526"/>
                </a:lnTo>
                <a:lnTo>
                  <a:pt x="224" y="520"/>
                </a:lnTo>
                <a:lnTo>
                  <a:pt x="232" y="518"/>
                </a:lnTo>
                <a:lnTo>
                  <a:pt x="240" y="517"/>
                </a:lnTo>
                <a:lnTo>
                  <a:pt x="256" y="507"/>
                </a:lnTo>
                <a:lnTo>
                  <a:pt x="263" y="497"/>
                </a:lnTo>
                <a:lnTo>
                  <a:pt x="275" y="491"/>
                </a:lnTo>
                <a:lnTo>
                  <a:pt x="287" y="494"/>
                </a:lnTo>
                <a:lnTo>
                  <a:pt x="295" y="512"/>
                </a:lnTo>
                <a:lnTo>
                  <a:pt x="295" y="523"/>
                </a:lnTo>
                <a:lnTo>
                  <a:pt x="289" y="524"/>
                </a:lnTo>
                <a:lnTo>
                  <a:pt x="281" y="523"/>
                </a:lnTo>
                <a:lnTo>
                  <a:pt x="267" y="525"/>
                </a:lnTo>
                <a:lnTo>
                  <a:pt x="265" y="538"/>
                </a:lnTo>
                <a:lnTo>
                  <a:pt x="279" y="540"/>
                </a:lnTo>
                <a:lnTo>
                  <a:pt x="291" y="544"/>
                </a:lnTo>
                <a:lnTo>
                  <a:pt x="304" y="545"/>
                </a:lnTo>
                <a:lnTo>
                  <a:pt x="315" y="543"/>
                </a:lnTo>
                <a:lnTo>
                  <a:pt x="326" y="535"/>
                </a:lnTo>
                <a:lnTo>
                  <a:pt x="336" y="525"/>
                </a:lnTo>
                <a:lnTo>
                  <a:pt x="340" y="518"/>
                </a:lnTo>
                <a:lnTo>
                  <a:pt x="344" y="515"/>
                </a:lnTo>
                <a:lnTo>
                  <a:pt x="351" y="516"/>
                </a:lnTo>
                <a:lnTo>
                  <a:pt x="358" y="523"/>
                </a:lnTo>
                <a:lnTo>
                  <a:pt x="366" y="529"/>
                </a:lnTo>
                <a:lnTo>
                  <a:pt x="374" y="533"/>
                </a:lnTo>
                <a:lnTo>
                  <a:pt x="392" y="530"/>
                </a:lnTo>
                <a:lnTo>
                  <a:pt x="396" y="523"/>
                </a:lnTo>
                <a:lnTo>
                  <a:pt x="407" y="519"/>
                </a:lnTo>
                <a:lnTo>
                  <a:pt x="419" y="520"/>
                </a:lnTo>
                <a:lnTo>
                  <a:pt x="432" y="519"/>
                </a:lnTo>
                <a:lnTo>
                  <a:pt x="447" y="520"/>
                </a:lnTo>
                <a:lnTo>
                  <a:pt x="453" y="519"/>
                </a:lnTo>
                <a:lnTo>
                  <a:pt x="460" y="520"/>
                </a:lnTo>
                <a:lnTo>
                  <a:pt x="472" y="523"/>
                </a:lnTo>
                <a:lnTo>
                  <a:pt x="482" y="530"/>
                </a:lnTo>
                <a:lnTo>
                  <a:pt x="495" y="527"/>
                </a:lnTo>
                <a:lnTo>
                  <a:pt x="508" y="523"/>
                </a:lnTo>
                <a:lnTo>
                  <a:pt x="517" y="525"/>
                </a:lnTo>
                <a:lnTo>
                  <a:pt x="520" y="532"/>
                </a:lnTo>
                <a:lnTo>
                  <a:pt x="523" y="540"/>
                </a:lnTo>
                <a:lnTo>
                  <a:pt x="533" y="550"/>
                </a:lnTo>
                <a:lnTo>
                  <a:pt x="537" y="561"/>
                </a:lnTo>
                <a:lnTo>
                  <a:pt x="534" y="565"/>
                </a:lnTo>
                <a:lnTo>
                  <a:pt x="530" y="571"/>
                </a:lnTo>
                <a:lnTo>
                  <a:pt x="529" y="578"/>
                </a:lnTo>
                <a:lnTo>
                  <a:pt x="530" y="586"/>
                </a:lnTo>
                <a:lnTo>
                  <a:pt x="529" y="601"/>
                </a:lnTo>
                <a:lnTo>
                  <a:pt x="530" y="617"/>
                </a:lnTo>
                <a:lnTo>
                  <a:pt x="532" y="632"/>
                </a:lnTo>
                <a:lnTo>
                  <a:pt x="533" y="641"/>
                </a:lnTo>
                <a:lnTo>
                  <a:pt x="532" y="650"/>
                </a:lnTo>
                <a:lnTo>
                  <a:pt x="530" y="665"/>
                </a:lnTo>
                <a:lnTo>
                  <a:pt x="528" y="681"/>
                </a:lnTo>
                <a:lnTo>
                  <a:pt x="521" y="691"/>
                </a:lnTo>
                <a:lnTo>
                  <a:pt x="523" y="701"/>
                </a:lnTo>
                <a:lnTo>
                  <a:pt x="532" y="719"/>
                </a:lnTo>
                <a:lnTo>
                  <a:pt x="537" y="725"/>
                </a:lnTo>
                <a:lnTo>
                  <a:pt x="544" y="732"/>
                </a:lnTo>
                <a:lnTo>
                  <a:pt x="553" y="744"/>
                </a:lnTo>
                <a:lnTo>
                  <a:pt x="558" y="755"/>
                </a:lnTo>
                <a:lnTo>
                  <a:pt x="550" y="757"/>
                </a:lnTo>
                <a:lnTo>
                  <a:pt x="535" y="755"/>
                </a:lnTo>
                <a:lnTo>
                  <a:pt x="526" y="753"/>
                </a:lnTo>
                <a:lnTo>
                  <a:pt x="519" y="755"/>
                </a:lnTo>
                <a:lnTo>
                  <a:pt x="517" y="760"/>
                </a:lnTo>
                <a:lnTo>
                  <a:pt x="517" y="778"/>
                </a:lnTo>
                <a:lnTo>
                  <a:pt x="519" y="790"/>
                </a:lnTo>
                <a:lnTo>
                  <a:pt x="517" y="798"/>
                </a:lnTo>
                <a:lnTo>
                  <a:pt x="515" y="803"/>
                </a:lnTo>
                <a:lnTo>
                  <a:pt x="517" y="808"/>
                </a:lnTo>
                <a:lnTo>
                  <a:pt x="523" y="816"/>
                </a:lnTo>
                <a:lnTo>
                  <a:pt x="542" y="829"/>
                </a:lnTo>
                <a:lnTo>
                  <a:pt x="550" y="834"/>
                </a:lnTo>
                <a:lnTo>
                  <a:pt x="555" y="841"/>
                </a:lnTo>
                <a:lnTo>
                  <a:pt x="555" y="849"/>
                </a:lnTo>
                <a:lnTo>
                  <a:pt x="555" y="857"/>
                </a:lnTo>
                <a:lnTo>
                  <a:pt x="560" y="864"/>
                </a:lnTo>
                <a:lnTo>
                  <a:pt x="564" y="875"/>
                </a:lnTo>
                <a:lnTo>
                  <a:pt x="568" y="890"/>
                </a:lnTo>
                <a:lnTo>
                  <a:pt x="583" y="897"/>
                </a:lnTo>
                <a:lnTo>
                  <a:pt x="588" y="898"/>
                </a:lnTo>
                <a:lnTo>
                  <a:pt x="594" y="897"/>
                </a:lnTo>
                <a:lnTo>
                  <a:pt x="600" y="897"/>
                </a:lnTo>
                <a:lnTo>
                  <a:pt x="603" y="891"/>
                </a:lnTo>
                <a:lnTo>
                  <a:pt x="605" y="882"/>
                </a:lnTo>
                <a:lnTo>
                  <a:pt x="612" y="870"/>
                </a:lnTo>
                <a:lnTo>
                  <a:pt x="612" y="860"/>
                </a:lnTo>
                <a:lnTo>
                  <a:pt x="614" y="854"/>
                </a:lnTo>
                <a:lnTo>
                  <a:pt x="619" y="852"/>
                </a:lnTo>
                <a:lnTo>
                  <a:pt x="625" y="852"/>
                </a:lnTo>
                <a:lnTo>
                  <a:pt x="639" y="839"/>
                </a:lnTo>
                <a:lnTo>
                  <a:pt x="650" y="824"/>
                </a:lnTo>
                <a:lnTo>
                  <a:pt x="661" y="816"/>
                </a:lnTo>
                <a:lnTo>
                  <a:pt x="671" y="808"/>
                </a:lnTo>
                <a:lnTo>
                  <a:pt x="678" y="793"/>
                </a:lnTo>
                <a:lnTo>
                  <a:pt x="678" y="775"/>
                </a:lnTo>
                <a:lnTo>
                  <a:pt x="673" y="767"/>
                </a:lnTo>
                <a:lnTo>
                  <a:pt x="669" y="760"/>
                </a:lnTo>
                <a:lnTo>
                  <a:pt x="662" y="739"/>
                </a:lnTo>
                <a:lnTo>
                  <a:pt x="655" y="727"/>
                </a:lnTo>
                <a:lnTo>
                  <a:pt x="655" y="719"/>
                </a:lnTo>
                <a:lnTo>
                  <a:pt x="654" y="702"/>
                </a:lnTo>
                <a:lnTo>
                  <a:pt x="648" y="688"/>
                </a:lnTo>
                <a:lnTo>
                  <a:pt x="639" y="680"/>
                </a:lnTo>
                <a:lnTo>
                  <a:pt x="634" y="676"/>
                </a:lnTo>
                <a:lnTo>
                  <a:pt x="643" y="671"/>
                </a:lnTo>
                <a:lnTo>
                  <a:pt x="662" y="676"/>
                </a:lnTo>
                <a:lnTo>
                  <a:pt x="675" y="686"/>
                </a:lnTo>
                <a:lnTo>
                  <a:pt x="689" y="696"/>
                </a:lnTo>
                <a:lnTo>
                  <a:pt x="709" y="701"/>
                </a:lnTo>
                <a:lnTo>
                  <a:pt x="716" y="698"/>
                </a:lnTo>
                <a:lnTo>
                  <a:pt x="716" y="686"/>
                </a:lnTo>
                <a:lnTo>
                  <a:pt x="710" y="682"/>
                </a:lnTo>
                <a:lnTo>
                  <a:pt x="700" y="683"/>
                </a:lnTo>
                <a:lnTo>
                  <a:pt x="689" y="681"/>
                </a:lnTo>
                <a:lnTo>
                  <a:pt x="685" y="673"/>
                </a:lnTo>
                <a:lnTo>
                  <a:pt x="685" y="663"/>
                </a:lnTo>
                <a:lnTo>
                  <a:pt x="686" y="653"/>
                </a:lnTo>
                <a:lnTo>
                  <a:pt x="687" y="645"/>
                </a:lnTo>
                <a:lnTo>
                  <a:pt x="684" y="637"/>
                </a:lnTo>
                <a:lnTo>
                  <a:pt x="680" y="630"/>
                </a:lnTo>
                <a:lnTo>
                  <a:pt x="678" y="614"/>
                </a:lnTo>
                <a:lnTo>
                  <a:pt x="687" y="609"/>
                </a:lnTo>
                <a:lnTo>
                  <a:pt x="704" y="586"/>
                </a:lnTo>
                <a:lnTo>
                  <a:pt x="709" y="574"/>
                </a:lnTo>
                <a:lnTo>
                  <a:pt x="728" y="571"/>
                </a:lnTo>
                <a:lnTo>
                  <a:pt x="740" y="575"/>
                </a:lnTo>
                <a:lnTo>
                  <a:pt x="752" y="576"/>
                </a:lnTo>
                <a:lnTo>
                  <a:pt x="761" y="566"/>
                </a:lnTo>
                <a:lnTo>
                  <a:pt x="766" y="550"/>
                </a:lnTo>
                <a:lnTo>
                  <a:pt x="770" y="530"/>
                </a:lnTo>
                <a:lnTo>
                  <a:pt x="776" y="515"/>
                </a:lnTo>
                <a:lnTo>
                  <a:pt x="781" y="511"/>
                </a:lnTo>
                <a:lnTo>
                  <a:pt x="789" y="507"/>
                </a:lnTo>
                <a:lnTo>
                  <a:pt x="795" y="494"/>
                </a:lnTo>
                <a:lnTo>
                  <a:pt x="796" y="484"/>
                </a:lnTo>
                <a:lnTo>
                  <a:pt x="798" y="477"/>
                </a:lnTo>
                <a:lnTo>
                  <a:pt x="807" y="474"/>
                </a:lnTo>
                <a:lnTo>
                  <a:pt x="808" y="468"/>
                </a:lnTo>
                <a:lnTo>
                  <a:pt x="809" y="461"/>
                </a:lnTo>
                <a:lnTo>
                  <a:pt x="815" y="458"/>
                </a:lnTo>
                <a:lnTo>
                  <a:pt x="821" y="456"/>
                </a:lnTo>
                <a:lnTo>
                  <a:pt x="825" y="446"/>
                </a:lnTo>
                <a:lnTo>
                  <a:pt x="832" y="443"/>
                </a:lnTo>
                <a:lnTo>
                  <a:pt x="831" y="438"/>
                </a:lnTo>
                <a:lnTo>
                  <a:pt x="827" y="431"/>
                </a:lnTo>
                <a:lnTo>
                  <a:pt x="830" y="420"/>
                </a:lnTo>
                <a:lnTo>
                  <a:pt x="834" y="420"/>
                </a:lnTo>
                <a:lnTo>
                  <a:pt x="840" y="420"/>
                </a:lnTo>
                <a:lnTo>
                  <a:pt x="845" y="418"/>
                </a:lnTo>
                <a:lnTo>
                  <a:pt x="848" y="405"/>
                </a:lnTo>
                <a:lnTo>
                  <a:pt x="840" y="390"/>
                </a:lnTo>
                <a:lnTo>
                  <a:pt x="832" y="381"/>
                </a:lnTo>
                <a:lnTo>
                  <a:pt x="827" y="372"/>
                </a:lnTo>
                <a:lnTo>
                  <a:pt x="826" y="369"/>
                </a:lnTo>
                <a:lnTo>
                  <a:pt x="827" y="367"/>
                </a:lnTo>
                <a:lnTo>
                  <a:pt x="829" y="350"/>
                </a:lnTo>
                <a:lnTo>
                  <a:pt x="827" y="336"/>
                </a:lnTo>
                <a:lnTo>
                  <a:pt x="818" y="329"/>
                </a:lnTo>
                <a:lnTo>
                  <a:pt x="808" y="328"/>
                </a:lnTo>
                <a:lnTo>
                  <a:pt x="800" y="326"/>
                </a:lnTo>
                <a:lnTo>
                  <a:pt x="793" y="318"/>
                </a:lnTo>
                <a:lnTo>
                  <a:pt x="789" y="306"/>
                </a:lnTo>
                <a:lnTo>
                  <a:pt x="784" y="300"/>
                </a:lnTo>
                <a:lnTo>
                  <a:pt x="782" y="293"/>
                </a:lnTo>
                <a:lnTo>
                  <a:pt x="780" y="285"/>
                </a:lnTo>
                <a:lnTo>
                  <a:pt x="768" y="283"/>
                </a:lnTo>
                <a:lnTo>
                  <a:pt x="761" y="289"/>
                </a:lnTo>
                <a:lnTo>
                  <a:pt x="754" y="297"/>
                </a:lnTo>
                <a:lnTo>
                  <a:pt x="742" y="301"/>
                </a:lnTo>
                <a:lnTo>
                  <a:pt x="727" y="295"/>
                </a:lnTo>
                <a:lnTo>
                  <a:pt x="719" y="278"/>
                </a:lnTo>
                <a:lnTo>
                  <a:pt x="718" y="267"/>
                </a:lnTo>
                <a:lnTo>
                  <a:pt x="718" y="256"/>
                </a:lnTo>
                <a:lnTo>
                  <a:pt x="720" y="245"/>
                </a:lnTo>
                <a:lnTo>
                  <a:pt x="719" y="237"/>
                </a:lnTo>
                <a:lnTo>
                  <a:pt x="707" y="227"/>
                </a:lnTo>
                <a:lnTo>
                  <a:pt x="697" y="226"/>
                </a:lnTo>
                <a:lnTo>
                  <a:pt x="688" y="225"/>
                </a:lnTo>
                <a:lnTo>
                  <a:pt x="676" y="220"/>
                </a:lnTo>
                <a:lnTo>
                  <a:pt x="664" y="211"/>
                </a:lnTo>
                <a:lnTo>
                  <a:pt x="652" y="204"/>
                </a:lnTo>
                <a:lnTo>
                  <a:pt x="642" y="194"/>
                </a:lnTo>
                <a:lnTo>
                  <a:pt x="637" y="184"/>
                </a:lnTo>
                <a:lnTo>
                  <a:pt x="632" y="175"/>
                </a:lnTo>
                <a:lnTo>
                  <a:pt x="621" y="170"/>
                </a:lnTo>
                <a:lnTo>
                  <a:pt x="605" y="175"/>
                </a:lnTo>
                <a:lnTo>
                  <a:pt x="599" y="186"/>
                </a:lnTo>
                <a:lnTo>
                  <a:pt x="593" y="197"/>
                </a:lnTo>
                <a:lnTo>
                  <a:pt x="577" y="206"/>
                </a:lnTo>
                <a:lnTo>
                  <a:pt x="567" y="201"/>
                </a:lnTo>
                <a:lnTo>
                  <a:pt x="564" y="186"/>
                </a:lnTo>
                <a:lnTo>
                  <a:pt x="568" y="175"/>
                </a:lnTo>
                <a:lnTo>
                  <a:pt x="571" y="168"/>
                </a:lnTo>
                <a:lnTo>
                  <a:pt x="562" y="165"/>
                </a:lnTo>
                <a:lnTo>
                  <a:pt x="554" y="172"/>
                </a:lnTo>
                <a:lnTo>
                  <a:pt x="546" y="181"/>
                </a:lnTo>
                <a:lnTo>
                  <a:pt x="530" y="186"/>
                </a:lnTo>
                <a:lnTo>
                  <a:pt x="519" y="186"/>
                </a:lnTo>
                <a:lnTo>
                  <a:pt x="520" y="179"/>
                </a:lnTo>
                <a:lnTo>
                  <a:pt x="528" y="168"/>
                </a:lnTo>
                <a:lnTo>
                  <a:pt x="533" y="159"/>
                </a:lnTo>
                <a:lnTo>
                  <a:pt x="535" y="150"/>
                </a:lnTo>
                <a:lnTo>
                  <a:pt x="532" y="145"/>
                </a:lnTo>
                <a:lnTo>
                  <a:pt x="514" y="142"/>
                </a:lnTo>
                <a:lnTo>
                  <a:pt x="501" y="155"/>
                </a:lnTo>
                <a:lnTo>
                  <a:pt x="492" y="168"/>
                </a:lnTo>
                <a:lnTo>
                  <a:pt x="486" y="177"/>
                </a:lnTo>
                <a:lnTo>
                  <a:pt x="478" y="183"/>
                </a:lnTo>
                <a:lnTo>
                  <a:pt x="460" y="183"/>
                </a:lnTo>
                <a:lnTo>
                  <a:pt x="435" y="175"/>
                </a:lnTo>
                <a:lnTo>
                  <a:pt x="428" y="170"/>
                </a:lnTo>
                <a:lnTo>
                  <a:pt x="415" y="165"/>
                </a:lnTo>
                <a:lnTo>
                  <a:pt x="410" y="163"/>
                </a:lnTo>
                <a:lnTo>
                  <a:pt x="406" y="160"/>
                </a:lnTo>
                <a:lnTo>
                  <a:pt x="401" y="158"/>
                </a:lnTo>
                <a:lnTo>
                  <a:pt x="392" y="158"/>
                </a:lnTo>
                <a:lnTo>
                  <a:pt x="390" y="170"/>
                </a:lnTo>
                <a:lnTo>
                  <a:pt x="390" y="178"/>
                </a:lnTo>
                <a:lnTo>
                  <a:pt x="390" y="186"/>
                </a:lnTo>
                <a:lnTo>
                  <a:pt x="389" y="194"/>
                </a:lnTo>
                <a:lnTo>
                  <a:pt x="390" y="201"/>
                </a:lnTo>
                <a:lnTo>
                  <a:pt x="399" y="214"/>
                </a:lnTo>
                <a:lnTo>
                  <a:pt x="403" y="216"/>
                </a:lnTo>
                <a:lnTo>
                  <a:pt x="413" y="227"/>
                </a:lnTo>
                <a:lnTo>
                  <a:pt x="409" y="231"/>
                </a:lnTo>
                <a:lnTo>
                  <a:pt x="406" y="237"/>
                </a:lnTo>
                <a:lnTo>
                  <a:pt x="405" y="242"/>
                </a:lnTo>
                <a:lnTo>
                  <a:pt x="406" y="247"/>
                </a:lnTo>
                <a:lnTo>
                  <a:pt x="406" y="257"/>
                </a:lnTo>
                <a:lnTo>
                  <a:pt x="392" y="262"/>
                </a:lnTo>
                <a:lnTo>
                  <a:pt x="376" y="262"/>
                </a:lnTo>
                <a:lnTo>
                  <a:pt x="369" y="260"/>
                </a:lnTo>
                <a:lnTo>
                  <a:pt x="366" y="259"/>
                </a:lnTo>
                <a:lnTo>
                  <a:pt x="362" y="257"/>
                </a:lnTo>
                <a:lnTo>
                  <a:pt x="355" y="251"/>
                </a:lnTo>
                <a:lnTo>
                  <a:pt x="351" y="242"/>
                </a:lnTo>
                <a:lnTo>
                  <a:pt x="349" y="224"/>
                </a:lnTo>
                <a:lnTo>
                  <a:pt x="349" y="214"/>
                </a:lnTo>
                <a:lnTo>
                  <a:pt x="349" y="204"/>
                </a:lnTo>
                <a:lnTo>
                  <a:pt x="349" y="198"/>
                </a:lnTo>
                <a:lnTo>
                  <a:pt x="349" y="193"/>
                </a:lnTo>
                <a:lnTo>
                  <a:pt x="351" y="178"/>
                </a:lnTo>
                <a:lnTo>
                  <a:pt x="359" y="174"/>
                </a:lnTo>
                <a:lnTo>
                  <a:pt x="365" y="170"/>
                </a:lnTo>
                <a:lnTo>
                  <a:pt x="365" y="163"/>
                </a:lnTo>
                <a:lnTo>
                  <a:pt x="362" y="155"/>
                </a:lnTo>
                <a:lnTo>
                  <a:pt x="365" y="140"/>
                </a:lnTo>
                <a:lnTo>
                  <a:pt x="371" y="133"/>
                </a:lnTo>
                <a:lnTo>
                  <a:pt x="381" y="130"/>
                </a:lnTo>
                <a:lnTo>
                  <a:pt x="394" y="127"/>
                </a:lnTo>
                <a:lnTo>
                  <a:pt x="403" y="122"/>
                </a:lnTo>
                <a:lnTo>
                  <a:pt x="403" y="115"/>
                </a:lnTo>
                <a:lnTo>
                  <a:pt x="401" y="107"/>
                </a:lnTo>
                <a:lnTo>
                  <a:pt x="408" y="92"/>
                </a:lnTo>
                <a:lnTo>
                  <a:pt x="415" y="78"/>
                </a:lnTo>
                <a:lnTo>
                  <a:pt x="413" y="42"/>
                </a:lnTo>
                <a:lnTo>
                  <a:pt x="401" y="20"/>
                </a:lnTo>
                <a:lnTo>
                  <a:pt x="387" y="13"/>
                </a:lnTo>
                <a:lnTo>
                  <a:pt x="369" y="12"/>
                </a:lnTo>
                <a:lnTo>
                  <a:pt x="353" y="10"/>
                </a:lnTo>
                <a:lnTo>
                  <a:pt x="347" y="3"/>
                </a:lnTo>
                <a:lnTo>
                  <a:pt x="342" y="0"/>
                </a:lnTo>
                <a:lnTo>
                  <a:pt x="340" y="7"/>
                </a:lnTo>
                <a:lnTo>
                  <a:pt x="331" y="25"/>
                </a:lnTo>
                <a:lnTo>
                  <a:pt x="320" y="27"/>
                </a:lnTo>
                <a:lnTo>
                  <a:pt x="308" y="35"/>
                </a:lnTo>
                <a:lnTo>
                  <a:pt x="299" y="43"/>
                </a:lnTo>
                <a:lnTo>
                  <a:pt x="295" y="43"/>
                </a:lnTo>
                <a:lnTo>
                  <a:pt x="295" y="48"/>
                </a:lnTo>
                <a:lnTo>
                  <a:pt x="288" y="48"/>
                </a:lnTo>
                <a:lnTo>
                  <a:pt x="278" y="46"/>
                </a:lnTo>
                <a:lnTo>
                  <a:pt x="270" y="48"/>
                </a:lnTo>
                <a:lnTo>
                  <a:pt x="263" y="56"/>
                </a:lnTo>
                <a:lnTo>
                  <a:pt x="254" y="63"/>
                </a:lnTo>
                <a:lnTo>
                  <a:pt x="249" y="66"/>
                </a:lnTo>
                <a:lnTo>
                  <a:pt x="247" y="67"/>
                </a:lnTo>
                <a:lnTo>
                  <a:pt x="245" y="68"/>
                </a:lnTo>
                <a:lnTo>
                  <a:pt x="238" y="78"/>
                </a:lnTo>
                <a:lnTo>
                  <a:pt x="231" y="88"/>
                </a:lnTo>
                <a:lnTo>
                  <a:pt x="217" y="97"/>
                </a:lnTo>
                <a:lnTo>
                  <a:pt x="215" y="102"/>
                </a:lnTo>
                <a:lnTo>
                  <a:pt x="213" y="102"/>
                </a:lnTo>
                <a:lnTo>
                  <a:pt x="206" y="114"/>
                </a:lnTo>
                <a:lnTo>
                  <a:pt x="210" y="130"/>
                </a:lnTo>
                <a:lnTo>
                  <a:pt x="218" y="132"/>
                </a:lnTo>
                <a:lnTo>
                  <a:pt x="226" y="135"/>
                </a:lnTo>
                <a:lnTo>
                  <a:pt x="230" y="143"/>
                </a:lnTo>
                <a:lnTo>
                  <a:pt x="233" y="150"/>
                </a:lnTo>
                <a:lnTo>
                  <a:pt x="247" y="150"/>
                </a:lnTo>
                <a:lnTo>
                  <a:pt x="260" y="148"/>
                </a:lnTo>
                <a:lnTo>
                  <a:pt x="267" y="145"/>
                </a:lnTo>
                <a:lnTo>
                  <a:pt x="274" y="150"/>
                </a:lnTo>
                <a:lnTo>
                  <a:pt x="277" y="160"/>
                </a:lnTo>
                <a:lnTo>
                  <a:pt x="272" y="168"/>
                </a:lnTo>
                <a:lnTo>
                  <a:pt x="265" y="169"/>
                </a:lnTo>
                <a:lnTo>
                  <a:pt x="258" y="168"/>
                </a:lnTo>
                <a:lnTo>
                  <a:pt x="255" y="167"/>
                </a:lnTo>
                <a:lnTo>
                  <a:pt x="251" y="168"/>
                </a:lnTo>
                <a:lnTo>
                  <a:pt x="247" y="173"/>
                </a:lnTo>
                <a:lnTo>
                  <a:pt x="249" y="186"/>
                </a:lnTo>
                <a:lnTo>
                  <a:pt x="249" y="196"/>
                </a:lnTo>
                <a:lnTo>
                  <a:pt x="254" y="211"/>
                </a:lnTo>
                <a:lnTo>
                  <a:pt x="254" y="216"/>
                </a:lnTo>
                <a:lnTo>
                  <a:pt x="254" y="221"/>
                </a:lnTo>
                <a:lnTo>
                  <a:pt x="254" y="229"/>
                </a:lnTo>
                <a:lnTo>
                  <a:pt x="245" y="229"/>
                </a:lnTo>
                <a:lnTo>
                  <a:pt x="240" y="229"/>
                </a:lnTo>
                <a:lnTo>
                  <a:pt x="240" y="232"/>
                </a:lnTo>
                <a:lnTo>
                  <a:pt x="240" y="237"/>
                </a:lnTo>
                <a:lnTo>
                  <a:pt x="240" y="242"/>
                </a:lnTo>
                <a:lnTo>
                  <a:pt x="240" y="250"/>
                </a:lnTo>
                <a:lnTo>
                  <a:pt x="238" y="257"/>
                </a:lnTo>
                <a:lnTo>
                  <a:pt x="224" y="269"/>
                </a:lnTo>
                <a:lnTo>
                  <a:pt x="217" y="265"/>
                </a:lnTo>
                <a:lnTo>
                  <a:pt x="210" y="257"/>
                </a:lnTo>
                <a:lnTo>
                  <a:pt x="197" y="255"/>
                </a:lnTo>
                <a:lnTo>
                  <a:pt x="188" y="250"/>
                </a:lnTo>
                <a:lnTo>
                  <a:pt x="176" y="250"/>
                </a:lnTo>
                <a:lnTo>
                  <a:pt x="172" y="260"/>
                </a:lnTo>
                <a:lnTo>
                  <a:pt x="169" y="272"/>
                </a:lnTo>
                <a:lnTo>
                  <a:pt x="151" y="294"/>
                </a:lnTo>
                <a:lnTo>
                  <a:pt x="142" y="296"/>
                </a:lnTo>
                <a:lnTo>
                  <a:pt x="131" y="295"/>
                </a:lnTo>
                <a:lnTo>
                  <a:pt x="118" y="295"/>
                </a:lnTo>
                <a:lnTo>
                  <a:pt x="115" y="280"/>
                </a:lnTo>
                <a:lnTo>
                  <a:pt x="126" y="277"/>
                </a:lnTo>
                <a:lnTo>
                  <a:pt x="138" y="274"/>
                </a:lnTo>
                <a:lnTo>
                  <a:pt x="140" y="265"/>
                </a:lnTo>
                <a:lnTo>
                  <a:pt x="141" y="255"/>
                </a:lnTo>
                <a:lnTo>
                  <a:pt x="152" y="238"/>
                </a:lnTo>
                <a:lnTo>
                  <a:pt x="160" y="230"/>
                </a:lnTo>
                <a:lnTo>
                  <a:pt x="156" y="206"/>
                </a:lnTo>
                <a:lnTo>
                  <a:pt x="150" y="201"/>
                </a:lnTo>
                <a:lnTo>
                  <a:pt x="134" y="196"/>
                </a:lnTo>
                <a:lnTo>
                  <a:pt x="128" y="197"/>
                </a:lnTo>
                <a:lnTo>
                  <a:pt x="122" y="199"/>
                </a:lnTo>
                <a:lnTo>
                  <a:pt x="111" y="201"/>
                </a:lnTo>
                <a:lnTo>
                  <a:pt x="103" y="199"/>
                </a:lnTo>
                <a:lnTo>
                  <a:pt x="100" y="191"/>
                </a:lnTo>
                <a:lnTo>
                  <a:pt x="102" y="181"/>
                </a:lnTo>
                <a:lnTo>
                  <a:pt x="106" y="170"/>
                </a:lnTo>
                <a:lnTo>
                  <a:pt x="101" y="168"/>
                </a:lnTo>
                <a:lnTo>
                  <a:pt x="90" y="168"/>
                </a:lnTo>
                <a:lnTo>
                  <a:pt x="81" y="168"/>
                </a:lnTo>
                <a:lnTo>
                  <a:pt x="78" y="169"/>
                </a:lnTo>
                <a:lnTo>
                  <a:pt x="74" y="173"/>
                </a:lnTo>
                <a:lnTo>
                  <a:pt x="72" y="178"/>
                </a:lnTo>
                <a:lnTo>
                  <a:pt x="70" y="186"/>
                </a:lnTo>
                <a:lnTo>
                  <a:pt x="70" y="196"/>
                </a:lnTo>
                <a:lnTo>
                  <a:pt x="77" y="201"/>
                </a:lnTo>
                <a:lnTo>
                  <a:pt x="83" y="204"/>
                </a:lnTo>
                <a:lnTo>
                  <a:pt x="93" y="206"/>
                </a:lnTo>
                <a:lnTo>
                  <a:pt x="86" y="211"/>
                </a:lnTo>
                <a:lnTo>
                  <a:pt x="81" y="212"/>
                </a:lnTo>
                <a:lnTo>
                  <a:pt x="77" y="211"/>
                </a:lnTo>
                <a:lnTo>
                  <a:pt x="72" y="211"/>
                </a:lnTo>
                <a:lnTo>
                  <a:pt x="68" y="211"/>
                </a:lnTo>
                <a:lnTo>
                  <a:pt x="64" y="211"/>
                </a:lnTo>
                <a:lnTo>
                  <a:pt x="64" y="227"/>
                </a:lnTo>
                <a:lnTo>
                  <a:pt x="65" y="239"/>
                </a:lnTo>
                <a:lnTo>
                  <a:pt x="70" y="250"/>
                </a:lnTo>
                <a:lnTo>
                  <a:pt x="77" y="260"/>
                </a:lnTo>
                <a:lnTo>
                  <a:pt x="77" y="278"/>
                </a:lnTo>
                <a:lnTo>
                  <a:pt x="72" y="290"/>
                </a:lnTo>
                <a:lnTo>
                  <a:pt x="72" y="298"/>
                </a:lnTo>
                <a:lnTo>
                  <a:pt x="71" y="303"/>
                </a:lnTo>
                <a:lnTo>
                  <a:pt x="68" y="308"/>
                </a:lnTo>
                <a:lnTo>
                  <a:pt x="64" y="313"/>
                </a:lnTo>
                <a:lnTo>
                  <a:pt x="52" y="321"/>
                </a:lnTo>
                <a:lnTo>
                  <a:pt x="49" y="331"/>
                </a:lnTo>
                <a:lnTo>
                  <a:pt x="49" y="336"/>
                </a:lnTo>
                <a:lnTo>
                  <a:pt x="49" y="341"/>
                </a:lnTo>
                <a:lnTo>
                  <a:pt x="50" y="346"/>
                </a:lnTo>
                <a:lnTo>
                  <a:pt x="49" y="351"/>
                </a:lnTo>
                <a:lnTo>
                  <a:pt x="45" y="359"/>
                </a:lnTo>
                <a:lnTo>
                  <a:pt x="40" y="359"/>
                </a:lnTo>
                <a:lnTo>
                  <a:pt x="30" y="358"/>
                </a:lnTo>
                <a:lnTo>
                  <a:pt x="23" y="362"/>
                </a:lnTo>
                <a:lnTo>
                  <a:pt x="23" y="372"/>
                </a:lnTo>
                <a:lnTo>
                  <a:pt x="23" y="374"/>
                </a:lnTo>
                <a:lnTo>
                  <a:pt x="23" y="377"/>
                </a:lnTo>
                <a:lnTo>
                  <a:pt x="24" y="385"/>
                </a:lnTo>
                <a:lnTo>
                  <a:pt x="23" y="392"/>
                </a:lnTo>
                <a:lnTo>
                  <a:pt x="14" y="402"/>
                </a:lnTo>
                <a:lnTo>
                  <a:pt x="4" y="402"/>
                </a:lnTo>
                <a:lnTo>
                  <a:pt x="7" y="413"/>
                </a:lnTo>
                <a:lnTo>
                  <a:pt x="7" y="426"/>
                </a:lnTo>
                <a:lnTo>
                  <a:pt x="4" y="436"/>
                </a:lnTo>
                <a:lnTo>
                  <a:pt x="0" y="443"/>
                </a:lnTo>
                <a:lnTo>
                  <a:pt x="0" y="446"/>
                </a:lnTo>
                <a:lnTo>
                  <a:pt x="0" y="448"/>
                </a:lnTo>
                <a:lnTo>
                  <a:pt x="2" y="464"/>
                </a:lnTo>
                <a:lnTo>
                  <a:pt x="15" y="465"/>
                </a:lnTo>
                <a:lnTo>
                  <a:pt x="27" y="466"/>
                </a:lnTo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IN" sz="2000" dirty="0"/>
          </a:p>
        </p:txBody>
      </p:sp>
      <p:sp>
        <p:nvSpPr>
          <p:cNvPr id="26" name="Freeform 22"/>
          <p:cNvSpPr/>
          <p:nvPr/>
        </p:nvSpPr>
        <p:spPr bwMode="auto">
          <a:xfrm>
            <a:off x="5688470" y="3192463"/>
            <a:ext cx="230188" cy="285750"/>
          </a:xfrm>
          <a:custGeom>
            <a:avLst/>
            <a:gdLst>
              <a:gd name="T0" fmla="*/ 11096346 w 112"/>
              <a:gd name="T1" fmla="*/ 3 h 157"/>
              <a:gd name="T2" fmla="*/ 11459588 w 112"/>
              <a:gd name="T3" fmla="*/ 11 h 157"/>
              <a:gd name="T4" fmla="*/ 11758974 w 112"/>
              <a:gd name="T5" fmla="*/ 21 h 157"/>
              <a:gd name="T6" fmla="*/ 12285240 w 112"/>
              <a:gd name="T7" fmla="*/ 26 h 157"/>
              <a:gd name="T8" fmla="*/ 12987192 w 112"/>
              <a:gd name="T9" fmla="*/ 31 h 157"/>
              <a:gd name="T10" fmla="*/ 14190479 w 112"/>
              <a:gd name="T11" fmla="*/ 39 h 157"/>
              <a:gd name="T12" fmla="*/ 14456082 w 112"/>
              <a:gd name="T13" fmla="*/ 44 h 157"/>
              <a:gd name="T14" fmla="*/ 14456082 w 112"/>
              <a:gd name="T15" fmla="*/ 51 h 157"/>
              <a:gd name="T16" fmla="*/ 15018626 w 112"/>
              <a:gd name="T17" fmla="*/ 67 h 157"/>
              <a:gd name="T18" fmla="*/ 15018626 w 112"/>
              <a:gd name="T19" fmla="*/ 78 h 157"/>
              <a:gd name="T20" fmla="*/ 14456082 w 112"/>
              <a:gd name="T21" fmla="*/ 78 h 157"/>
              <a:gd name="T22" fmla="*/ 14027661 w 112"/>
              <a:gd name="T23" fmla="*/ 78 h 157"/>
              <a:gd name="T24" fmla="*/ 13391766 w 112"/>
              <a:gd name="T25" fmla="*/ 78 h 157"/>
              <a:gd name="T26" fmla="*/ 12254452 w 112"/>
              <a:gd name="T27" fmla="*/ 78 h 157"/>
              <a:gd name="T28" fmla="*/ 11096346 w 112"/>
              <a:gd name="T29" fmla="*/ 78 h 157"/>
              <a:gd name="T30" fmla="*/ 9997388 w 112"/>
              <a:gd name="T31" fmla="*/ 78 h 157"/>
              <a:gd name="T32" fmla="*/ 9029899 w 112"/>
              <a:gd name="T33" fmla="*/ 78 h 157"/>
              <a:gd name="T34" fmla="*/ 9029899 w 112"/>
              <a:gd name="T35" fmla="*/ 78 h 157"/>
              <a:gd name="T36" fmla="*/ 9029899 w 112"/>
              <a:gd name="T37" fmla="*/ 78 h 157"/>
              <a:gd name="T38" fmla="*/ 9052586 w 112"/>
              <a:gd name="T39" fmla="*/ 78 h 157"/>
              <a:gd name="T40" fmla="*/ 9029899 w 112"/>
              <a:gd name="T41" fmla="*/ 78 h 157"/>
              <a:gd name="T42" fmla="*/ 8444190 w 112"/>
              <a:gd name="T43" fmla="*/ 78 h 157"/>
              <a:gd name="T44" fmla="*/ 6959394 w 112"/>
              <a:gd name="T45" fmla="*/ 78 h 157"/>
              <a:gd name="T46" fmla="*/ 5932102 w 112"/>
              <a:gd name="T47" fmla="*/ 78 h 157"/>
              <a:gd name="T48" fmla="*/ 4902188 w 112"/>
              <a:gd name="T49" fmla="*/ 78 h 157"/>
              <a:gd name="T50" fmla="*/ 4439632 w 112"/>
              <a:gd name="T51" fmla="*/ 78 h 157"/>
              <a:gd name="T52" fmla="*/ 3621926 w 112"/>
              <a:gd name="T53" fmla="*/ 78 h 157"/>
              <a:gd name="T54" fmla="*/ 3621926 w 112"/>
              <a:gd name="T55" fmla="*/ 78 h 157"/>
              <a:gd name="T56" fmla="*/ 3948153 w 112"/>
              <a:gd name="T57" fmla="*/ 78 h 157"/>
              <a:gd name="T58" fmla="*/ 3271417 w 112"/>
              <a:gd name="T59" fmla="*/ 78 h 157"/>
              <a:gd name="T60" fmla="*/ 2668877 w 112"/>
              <a:gd name="T61" fmla="*/ 78 h 157"/>
              <a:gd name="T62" fmla="*/ 2668877 w 112"/>
              <a:gd name="T63" fmla="*/ 78 h 157"/>
              <a:gd name="T64" fmla="*/ 2271597 w 112"/>
              <a:gd name="T65" fmla="*/ 78 h 157"/>
              <a:gd name="T66" fmla="*/ 1449127 w 112"/>
              <a:gd name="T67" fmla="*/ 78 h 157"/>
              <a:gd name="T68" fmla="*/ 4 w 112"/>
              <a:gd name="T69" fmla="*/ 78 h 157"/>
              <a:gd name="T70" fmla="*/ 0 w 112"/>
              <a:gd name="T71" fmla="*/ 78 h 157"/>
              <a:gd name="T72" fmla="*/ 4 w 112"/>
              <a:gd name="T73" fmla="*/ 78 h 157"/>
              <a:gd name="T74" fmla="*/ 1067813 w 112"/>
              <a:gd name="T75" fmla="*/ 69 h 157"/>
              <a:gd name="T76" fmla="*/ 2177315 w 112"/>
              <a:gd name="T77" fmla="*/ 61 h 157"/>
              <a:gd name="T78" fmla="*/ 3271417 w 112"/>
              <a:gd name="T79" fmla="*/ 54 h 157"/>
              <a:gd name="T80" fmla="*/ 3948153 w 112"/>
              <a:gd name="T81" fmla="*/ 44 h 157"/>
              <a:gd name="T82" fmla="*/ 5427422 w 112"/>
              <a:gd name="T83" fmla="*/ 39 h 157"/>
              <a:gd name="T84" fmla="*/ 6652746 w 112"/>
              <a:gd name="T85" fmla="*/ 36 h 157"/>
              <a:gd name="T86" fmla="*/ 8444190 w 112"/>
              <a:gd name="T87" fmla="*/ 34 h 157"/>
              <a:gd name="T88" fmla="*/ 9997388 w 112"/>
              <a:gd name="T89" fmla="*/ 23 h 157"/>
              <a:gd name="T90" fmla="*/ 10336518 w 112"/>
              <a:gd name="T91" fmla="*/ 11 h 157"/>
              <a:gd name="T92" fmla="*/ 11459588 w 112"/>
              <a:gd name="T93" fmla="*/ 0 h 157"/>
              <a:gd name="T94" fmla="*/ 12252449 w 112"/>
              <a:gd name="T95" fmla="*/ 3 h 157"/>
              <a:gd name="T96" fmla="*/ 11096346 w 112"/>
              <a:gd name="T97" fmla="*/ 3 h 157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12"/>
              <a:gd name="T148" fmla="*/ 0 h 157"/>
              <a:gd name="T149" fmla="*/ 112 w 112"/>
              <a:gd name="T150" fmla="*/ 157 h 157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12" h="157">
                <a:moveTo>
                  <a:pt x="83" y="3"/>
                </a:moveTo>
                <a:lnTo>
                  <a:pt x="86" y="11"/>
                </a:lnTo>
                <a:lnTo>
                  <a:pt x="88" y="21"/>
                </a:lnTo>
                <a:lnTo>
                  <a:pt x="92" y="26"/>
                </a:lnTo>
                <a:lnTo>
                  <a:pt x="97" y="31"/>
                </a:lnTo>
                <a:lnTo>
                  <a:pt x="106" y="39"/>
                </a:lnTo>
                <a:lnTo>
                  <a:pt x="108" y="44"/>
                </a:lnTo>
                <a:lnTo>
                  <a:pt x="108" y="51"/>
                </a:lnTo>
                <a:lnTo>
                  <a:pt x="111" y="67"/>
                </a:lnTo>
                <a:lnTo>
                  <a:pt x="111" y="79"/>
                </a:lnTo>
                <a:lnTo>
                  <a:pt x="108" y="82"/>
                </a:lnTo>
                <a:lnTo>
                  <a:pt x="104" y="83"/>
                </a:lnTo>
                <a:lnTo>
                  <a:pt x="99" y="82"/>
                </a:lnTo>
                <a:lnTo>
                  <a:pt x="91" y="81"/>
                </a:lnTo>
                <a:lnTo>
                  <a:pt x="83" y="82"/>
                </a:lnTo>
                <a:lnTo>
                  <a:pt x="74" y="87"/>
                </a:lnTo>
                <a:lnTo>
                  <a:pt x="67" y="107"/>
                </a:lnTo>
                <a:lnTo>
                  <a:pt x="67" y="113"/>
                </a:lnTo>
                <a:lnTo>
                  <a:pt x="67" y="120"/>
                </a:lnTo>
                <a:lnTo>
                  <a:pt x="68" y="128"/>
                </a:lnTo>
                <a:lnTo>
                  <a:pt x="67" y="135"/>
                </a:lnTo>
                <a:lnTo>
                  <a:pt x="63" y="148"/>
                </a:lnTo>
                <a:lnTo>
                  <a:pt x="52" y="153"/>
                </a:lnTo>
                <a:lnTo>
                  <a:pt x="43" y="153"/>
                </a:lnTo>
                <a:lnTo>
                  <a:pt x="36" y="148"/>
                </a:lnTo>
                <a:lnTo>
                  <a:pt x="33" y="138"/>
                </a:lnTo>
                <a:lnTo>
                  <a:pt x="27" y="135"/>
                </a:lnTo>
                <a:lnTo>
                  <a:pt x="27" y="140"/>
                </a:lnTo>
                <a:lnTo>
                  <a:pt x="29" y="148"/>
                </a:lnTo>
                <a:lnTo>
                  <a:pt x="24" y="156"/>
                </a:lnTo>
                <a:lnTo>
                  <a:pt x="20" y="148"/>
                </a:lnTo>
                <a:lnTo>
                  <a:pt x="20" y="135"/>
                </a:lnTo>
                <a:lnTo>
                  <a:pt x="17" y="123"/>
                </a:lnTo>
                <a:lnTo>
                  <a:pt x="11" y="113"/>
                </a:lnTo>
                <a:lnTo>
                  <a:pt x="4" y="105"/>
                </a:lnTo>
                <a:lnTo>
                  <a:pt x="0" y="97"/>
                </a:lnTo>
                <a:lnTo>
                  <a:pt x="4" y="79"/>
                </a:lnTo>
                <a:lnTo>
                  <a:pt x="8" y="69"/>
                </a:lnTo>
                <a:lnTo>
                  <a:pt x="16" y="61"/>
                </a:lnTo>
                <a:lnTo>
                  <a:pt x="24" y="54"/>
                </a:lnTo>
                <a:lnTo>
                  <a:pt x="29" y="44"/>
                </a:lnTo>
                <a:lnTo>
                  <a:pt x="40" y="39"/>
                </a:lnTo>
                <a:lnTo>
                  <a:pt x="49" y="36"/>
                </a:lnTo>
                <a:lnTo>
                  <a:pt x="63" y="34"/>
                </a:lnTo>
                <a:lnTo>
                  <a:pt x="74" y="23"/>
                </a:lnTo>
                <a:lnTo>
                  <a:pt x="77" y="11"/>
                </a:lnTo>
                <a:lnTo>
                  <a:pt x="86" y="0"/>
                </a:lnTo>
                <a:lnTo>
                  <a:pt x="90" y="3"/>
                </a:lnTo>
                <a:lnTo>
                  <a:pt x="83" y="3"/>
                </a:lnTo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IN" sz="2000" dirty="0"/>
          </a:p>
        </p:txBody>
      </p:sp>
      <p:sp>
        <p:nvSpPr>
          <p:cNvPr id="27" name="Freeform 23"/>
          <p:cNvSpPr/>
          <p:nvPr/>
        </p:nvSpPr>
        <p:spPr bwMode="auto">
          <a:xfrm>
            <a:off x="5688470" y="3192463"/>
            <a:ext cx="230188" cy="285750"/>
          </a:xfrm>
          <a:custGeom>
            <a:avLst/>
            <a:gdLst>
              <a:gd name="T0" fmla="*/ 11096346 w 112"/>
              <a:gd name="T1" fmla="*/ 3 h 157"/>
              <a:gd name="T2" fmla="*/ 11459588 w 112"/>
              <a:gd name="T3" fmla="*/ 11 h 157"/>
              <a:gd name="T4" fmla="*/ 11758974 w 112"/>
              <a:gd name="T5" fmla="*/ 21 h 157"/>
              <a:gd name="T6" fmla="*/ 12285240 w 112"/>
              <a:gd name="T7" fmla="*/ 26 h 157"/>
              <a:gd name="T8" fmla="*/ 12987192 w 112"/>
              <a:gd name="T9" fmla="*/ 31 h 157"/>
              <a:gd name="T10" fmla="*/ 14190479 w 112"/>
              <a:gd name="T11" fmla="*/ 39 h 157"/>
              <a:gd name="T12" fmla="*/ 14456082 w 112"/>
              <a:gd name="T13" fmla="*/ 44 h 157"/>
              <a:gd name="T14" fmla="*/ 14456082 w 112"/>
              <a:gd name="T15" fmla="*/ 51 h 157"/>
              <a:gd name="T16" fmla="*/ 15018626 w 112"/>
              <a:gd name="T17" fmla="*/ 67 h 157"/>
              <a:gd name="T18" fmla="*/ 15018626 w 112"/>
              <a:gd name="T19" fmla="*/ 78 h 157"/>
              <a:gd name="T20" fmla="*/ 14456082 w 112"/>
              <a:gd name="T21" fmla="*/ 78 h 157"/>
              <a:gd name="T22" fmla="*/ 14027661 w 112"/>
              <a:gd name="T23" fmla="*/ 78 h 157"/>
              <a:gd name="T24" fmla="*/ 13391766 w 112"/>
              <a:gd name="T25" fmla="*/ 78 h 157"/>
              <a:gd name="T26" fmla="*/ 12254452 w 112"/>
              <a:gd name="T27" fmla="*/ 78 h 157"/>
              <a:gd name="T28" fmla="*/ 11096346 w 112"/>
              <a:gd name="T29" fmla="*/ 78 h 157"/>
              <a:gd name="T30" fmla="*/ 9997388 w 112"/>
              <a:gd name="T31" fmla="*/ 78 h 157"/>
              <a:gd name="T32" fmla="*/ 9029899 w 112"/>
              <a:gd name="T33" fmla="*/ 78 h 157"/>
              <a:gd name="T34" fmla="*/ 9029899 w 112"/>
              <a:gd name="T35" fmla="*/ 78 h 157"/>
              <a:gd name="T36" fmla="*/ 9029899 w 112"/>
              <a:gd name="T37" fmla="*/ 78 h 157"/>
              <a:gd name="T38" fmla="*/ 9052586 w 112"/>
              <a:gd name="T39" fmla="*/ 78 h 157"/>
              <a:gd name="T40" fmla="*/ 9029899 w 112"/>
              <a:gd name="T41" fmla="*/ 78 h 157"/>
              <a:gd name="T42" fmla="*/ 8444190 w 112"/>
              <a:gd name="T43" fmla="*/ 78 h 157"/>
              <a:gd name="T44" fmla="*/ 6959394 w 112"/>
              <a:gd name="T45" fmla="*/ 78 h 157"/>
              <a:gd name="T46" fmla="*/ 5932102 w 112"/>
              <a:gd name="T47" fmla="*/ 78 h 157"/>
              <a:gd name="T48" fmla="*/ 4902188 w 112"/>
              <a:gd name="T49" fmla="*/ 78 h 157"/>
              <a:gd name="T50" fmla="*/ 4439632 w 112"/>
              <a:gd name="T51" fmla="*/ 78 h 157"/>
              <a:gd name="T52" fmla="*/ 3621926 w 112"/>
              <a:gd name="T53" fmla="*/ 78 h 157"/>
              <a:gd name="T54" fmla="*/ 3621926 w 112"/>
              <a:gd name="T55" fmla="*/ 78 h 157"/>
              <a:gd name="T56" fmla="*/ 3948153 w 112"/>
              <a:gd name="T57" fmla="*/ 78 h 157"/>
              <a:gd name="T58" fmla="*/ 3271417 w 112"/>
              <a:gd name="T59" fmla="*/ 78 h 157"/>
              <a:gd name="T60" fmla="*/ 2668877 w 112"/>
              <a:gd name="T61" fmla="*/ 78 h 157"/>
              <a:gd name="T62" fmla="*/ 2668877 w 112"/>
              <a:gd name="T63" fmla="*/ 78 h 157"/>
              <a:gd name="T64" fmla="*/ 2271597 w 112"/>
              <a:gd name="T65" fmla="*/ 78 h 157"/>
              <a:gd name="T66" fmla="*/ 1449127 w 112"/>
              <a:gd name="T67" fmla="*/ 78 h 157"/>
              <a:gd name="T68" fmla="*/ 4 w 112"/>
              <a:gd name="T69" fmla="*/ 78 h 157"/>
              <a:gd name="T70" fmla="*/ 0 w 112"/>
              <a:gd name="T71" fmla="*/ 78 h 157"/>
              <a:gd name="T72" fmla="*/ 4 w 112"/>
              <a:gd name="T73" fmla="*/ 78 h 157"/>
              <a:gd name="T74" fmla="*/ 1067813 w 112"/>
              <a:gd name="T75" fmla="*/ 69 h 157"/>
              <a:gd name="T76" fmla="*/ 2177315 w 112"/>
              <a:gd name="T77" fmla="*/ 61 h 157"/>
              <a:gd name="T78" fmla="*/ 3271417 w 112"/>
              <a:gd name="T79" fmla="*/ 54 h 157"/>
              <a:gd name="T80" fmla="*/ 3948153 w 112"/>
              <a:gd name="T81" fmla="*/ 44 h 157"/>
              <a:gd name="T82" fmla="*/ 5427422 w 112"/>
              <a:gd name="T83" fmla="*/ 39 h 157"/>
              <a:gd name="T84" fmla="*/ 6652746 w 112"/>
              <a:gd name="T85" fmla="*/ 36 h 157"/>
              <a:gd name="T86" fmla="*/ 8444190 w 112"/>
              <a:gd name="T87" fmla="*/ 34 h 157"/>
              <a:gd name="T88" fmla="*/ 9997388 w 112"/>
              <a:gd name="T89" fmla="*/ 23 h 157"/>
              <a:gd name="T90" fmla="*/ 10336518 w 112"/>
              <a:gd name="T91" fmla="*/ 11 h 157"/>
              <a:gd name="T92" fmla="*/ 11459588 w 112"/>
              <a:gd name="T93" fmla="*/ 0 h 157"/>
              <a:gd name="T94" fmla="*/ 12252449 w 112"/>
              <a:gd name="T95" fmla="*/ 3 h 157"/>
              <a:gd name="T96" fmla="*/ 11096346 w 112"/>
              <a:gd name="T97" fmla="*/ 3 h 157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12"/>
              <a:gd name="T148" fmla="*/ 0 h 157"/>
              <a:gd name="T149" fmla="*/ 112 w 112"/>
              <a:gd name="T150" fmla="*/ 157 h 157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12" h="157">
                <a:moveTo>
                  <a:pt x="83" y="3"/>
                </a:moveTo>
                <a:lnTo>
                  <a:pt x="86" y="11"/>
                </a:lnTo>
                <a:lnTo>
                  <a:pt x="88" y="21"/>
                </a:lnTo>
                <a:lnTo>
                  <a:pt x="92" y="26"/>
                </a:lnTo>
                <a:lnTo>
                  <a:pt x="97" y="31"/>
                </a:lnTo>
                <a:lnTo>
                  <a:pt x="106" y="39"/>
                </a:lnTo>
                <a:lnTo>
                  <a:pt x="108" y="44"/>
                </a:lnTo>
                <a:lnTo>
                  <a:pt x="108" y="51"/>
                </a:lnTo>
                <a:lnTo>
                  <a:pt x="111" y="67"/>
                </a:lnTo>
                <a:lnTo>
                  <a:pt x="111" y="79"/>
                </a:lnTo>
                <a:lnTo>
                  <a:pt x="108" y="82"/>
                </a:lnTo>
                <a:lnTo>
                  <a:pt x="104" y="83"/>
                </a:lnTo>
                <a:lnTo>
                  <a:pt x="99" y="82"/>
                </a:lnTo>
                <a:lnTo>
                  <a:pt x="91" y="81"/>
                </a:lnTo>
                <a:lnTo>
                  <a:pt x="83" y="82"/>
                </a:lnTo>
                <a:lnTo>
                  <a:pt x="74" y="87"/>
                </a:lnTo>
                <a:lnTo>
                  <a:pt x="67" y="107"/>
                </a:lnTo>
                <a:lnTo>
                  <a:pt x="67" y="113"/>
                </a:lnTo>
                <a:lnTo>
                  <a:pt x="67" y="120"/>
                </a:lnTo>
                <a:lnTo>
                  <a:pt x="68" y="128"/>
                </a:lnTo>
                <a:lnTo>
                  <a:pt x="67" y="135"/>
                </a:lnTo>
                <a:lnTo>
                  <a:pt x="63" y="148"/>
                </a:lnTo>
                <a:lnTo>
                  <a:pt x="52" y="153"/>
                </a:lnTo>
                <a:lnTo>
                  <a:pt x="43" y="153"/>
                </a:lnTo>
                <a:lnTo>
                  <a:pt x="36" y="148"/>
                </a:lnTo>
                <a:lnTo>
                  <a:pt x="33" y="138"/>
                </a:lnTo>
                <a:lnTo>
                  <a:pt x="27" y="135"/>
                </a:lnTo>
                <a:lnTo>
                  <a:pt x="27" y="140"/>
                </a:lnTo>
                <a:lnTo>
                  <a:pt x="29" y="148"/>
                </a:lnTo>
                <a:lnTo>
                  <a:pt x="24" y="156"/>
                </a:lnTo>
                <a:lnTo>
                  <a:pt x="20" y="148"/>
                </a:lnTo>
                <a:lnTo>
                  <a:pt x="20" y="135"/>
                </a:lnTo>
                <a:lnTo>
                  <a:pt x="17" y="123"/>
                </a:lnTo>
                <a:lnTo>
                  <a:pt x="11" y="113"/>
                </a:lnTo>
                <a:lnTo>
                  <a:pt x="4" y="105"/>
                </a:lnTo>
                <a:lnTo>
                  <a:pt x="0" y="97"/>
                </a:lnTo>
                <a:lnTo>
                  <a:pt x="4" y="79"/>
                </a:lnTo>
                <a:lnTo>
                  <a:pt x="8" y="69"/>
                </a:lnTo>
                <a:lnTo>
                  <a:pt x="16" y="61"/>
                </a:lnTo>
                <a:lnTo>
                  <a:pt x="24" y="54"/>
                </a:lnTo>
                <a:lnTo>
                  <a:pt x="29" y="44"/>
                </a:lnTo>
                <a:lnTo>
                  <a:pt x="40" y="39"/>
                </a:lnTo>
                <a:lnTo>
                  <a:pt x="49" y="36"/>
                </a:lnTo>
                <a:lnTo>
                  <a:pt x="63" y="34"/>
                </a:lnTo>
                <a:lnTo>
                  <a:pt x="74" y="23"/>
                </a:lnTo>
                <a:lnTo>
                  <a:pt x="77" y="11"/>
                </a:lnTo>
                <a:lnTo>
                  <a:pt x="86" y="0"/>
                </a:lnTo>
                <a:lnTo>
                  <a:pt x="90" y="3"/>
                </a:lnTo>
                <a:lnTo>
                  <a:pt x="83" y="3"/>
                </a:lnTo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IN" sz="2000" dirty="0"/>
          </a:p>
        </p:txBody>
      </p:sp>
      <p:sp>
        <p:nvSpPr>
          <p:cNvPr id="28" name="Freeform 24"/>
          <p:cNvSpPr/>
          <p:nvPr/>
        </p:nvSpPr>
        <p:spPr bwMode="auto">
          <a:xfrm>
            <a:off x="5880558" y="3098800"/>
            <a:ext cx="203200" cy="492125"/>
          </a:xfrm>
          <a:custGeom>
            <a:avLst/>
            <a:gdLst>
              <a:gd name="T0" fmla="*/ 1 w 100"/>
              <a:gd name="T1" fmla="*/ 48 h 271"/>
              <a:gd name="T2" fmla="*/ 784300 w 100"/>
              <a:gd name="T3" fmla="*/ 29 h 271"/>
              <a:gd name="T4" fmla="*/ 2171259 w 100"/>
              <a:gd name="T5" fmla="*/ 10 h 271"/>
              <a:gd name="T6" fmla="*/ 3030755 w 100"/>
              <a:gd name="T7" fmla="*/ 0 h 271"/>
              <a:gd name="T8" fmla="*/ 3276215 w 100"/>
              <a:gd name="T9" fmla="*/ 23 h 271"/>
              <a:gd name="T10" fmla="*/ 4222961 w 100"/>
              <a:gd name="T11" fmla="*/ 46 h 271"/>
              <a:gd name="T12" fmla="*/ 4790360 w 100"/>
              <a:gd name="T13" fmla="*/ 56 h 271"/>
              <a:gd name="T14" fmla="*/ 6199447 w 100"/>
              <a:gd name="T15" fmla="*/ 67 h 271"/>
              <a:gd name="T16" fmla="*/ 6178643 w 100"/>
              <a:gd name="T17" fmla="*/ 67 h 271"/>
              <a:gd name="T18" fmla="*/ 5796336 w 100"/>
              <a:gd name="T19" fmla="*/ 67 h 271"/>
              <a:gd name="T20" fmla="*/ 5796336 w 100"/>
              <a:gd name="T21" fmla="*/ 67 h 271"/>
              <a:gd name="T22" fmla="*/ 5907550 w 100"/>
              <a:gd name="T23" fmla="*/ 67 h 271"/>
              <a:gd name="T24" fmla="*/ 5474005 w 100"/>
              <a:gd name="T25" fmla="*/ 67 h 271"/>
              <a:gd name="T26" fmla="*/ 4790360 w 100"/>
              <a:gd name="T27" fmla="*/ 67 h 271"/>
              <a:gd name="T28" fmla="*/ 5269396 w 100"/>
              <a:gd name="T29" fmla="*/ 87 h 271"/>
              <a:gd name="T30" fmla="*/ 5269396 w 100"/>
              <a:gd name="T31" fmla="*/ 105 h 271"/>
              <a:gd name="T32" fmla="*/ 4642105 w 100"/>
              <a:gd name="T33" fmla="*/ 114 h 271"/>
              <a:gd name="T34" fmla="*/ 3836450 w 100"/>
              <a:gd name="T35" fmla="*/ 120 h 271"/>
              <a:gd name="T36" fmla="*/ 2627224 w 100"/>
              <a:gd name="T37" fmla="*/ 118 h 271"/>
              <a:gd name="T38" fmla="*/ 2237698 w 100"/>
              <a:gd name="T39" fmla="*/ 107 h 271"/>
              <a:gd name="T40" fmla="*/ 1631299 w 100"/>
              <a:gd name="T41" fmla="*/ 103 h 271"/>
              <a:gd name="T42" fmla="*/ 1348181 w 100"/>
              <a:gd name="T43" fmla="*/ 98 h 271"/>
              <a:gd name="T44" fmla="*/ 1681215 w 100"/>
              <a:gd name="T45" fmla="*/ 88 h 271"/>
              <a:gd name="T46" fmla="*/ 1389434 w 100"/>
              <a:gd name="T47" fmla="*/ 69 h 271"/>
              <a:gd name="T48" fmla="*/ 1148293 w 100"/>
              <a:gd name="T49" fmla="*/ 67 h 271"/>
              <a:gd name="T50" fmla="*/ 1263122 w 100"/>
              <a:gd name="T51" fmla="*/ 67 h 271"/>
              <a:gd name="T52" fmla="*/ 1114199 w 100"/>
              <a:gd name="T53" fmla="*/ 67 h 271"/>
              <a:gd name="T54" fmla="*/ 535687 w 100"/>
              <a:gd name="T55" fmla="*/ 67 h 271"/>
              <a:gd name="T56" fmla="*/ 0 w 100"/>
              <a:gd name="T57" fmla="*/ 67 h 271"/>
              <a:gd name="T58" fmla="*/ 0 w 100"/>
              <a:gd name="T59" fmla="*/ 67 h 271"/>
              <a:gd name="T60" fmla="*/ 535687 w 100"/>
              <a:gd name="T61" fmla="*/ 67 h 271"/>
              <a:gd name="T62" fmla="*/ 535687 w 100"/>
              <a:gd name="T63" fmla="*/ 67 h 271"/>
              <a:gd name="T64" fmla="*/ 535687 w 100"/>
              <a:gd name="T65" fmla="*/ 66 h 271"/>
              <a:gd name="T66" fmla="*/ 365881 w 100"/>
              <a:gd name="T67" fmla="*/ 56 h 271"/>
              <a:gd name="T68" fmla="*/ 0 w 100"/>
              <a:gd name="T69" fmla="*/ 54 h 271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100"/>
              <a:gd name="T106" fmla="*/ 0 h 271"/>
              <a:gd name="T107" fmla="*/ 100 w 100"/>
              <a:gd name="T108" fmla="*/ 271 h 271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100" h="271">
                <a:moveTo>
                  <a:pt x="0" y="54"/>
                </a:moveTo>
                <a:lnTo>
                  <a:pt x="1" y="48"/>
                </a:lnTo>
                <a:lnTo>
                  <a:pt x="5" y="36"/>
                </a:lnTo>
                <a:lnTo>
                  <a:pt x="13" y="29"/>
                </a:lnTo>
                <a:lnTo>
                  <a:pt x="23" y="23"/>
                </a:lnTo>
                <a:lnTo>
                  <a:pt x="34" y="10"/>
                </a:lnTo>
                <a:lnTo>
                  <a:pt x="41" y="2"/>
                </a:lnTo>
                <a:lnTo>
                  <a:pt x="48" y="0"/>
                </a:lnTo>
                <a:lnTo>
                  <a:pt x="50" y="13"/>
                </a:lnTo>
                <a:lnTo>
                  <a:pt x="52" y="23"/>
                </a:lnTo>
                <a:lnTo>
                  <a:pt x="59" y="33"/>
                </a:lnTo>
                <a:lnTo>
                  <a:pt x="66" y="46"/>
                </a:lnTo>
                <a:lnTo>
                  <a:pt x="70" y="52"/>
                </a:lnTo>
                <a:lnTo>
                  <a:pt x="75" y="56"/>
                </a:lnTo>
                <a:lnTo>
                  <a:pt x="89" y="61"/>
                </a:lnTo>
                <a:lnTo>
                  <a:pt x="98" y="71"/>
                </a:lnTo>
                <a:lnTo>
                  <a:pt x="99" y="82"/>
                </a:lnTo>
                <a:lnTo>
                  <a:pt x="96" y="94"/>
                </a:lnTo>
                <a:lnTo>
                  <a:pt x="91" y="117"/>
                </a:lnTo>
                <a:lnTo>
                  <a:pt x="91" y="123"/>
                </a:lnTo>
                <a:lnTo>
                  <a:pt x="91" y="130"/>
                </a:lnTo>
                <a:lnTo>
                  <a:pt x="91" y="135"/>
                </a:lnTo>
                <a:lnTo>
                  <a:pt x="91" y="140"/>
                </a:lnTo>
                <a:lnTo>
                  <a:pt x="94" y="152"/>
                </a:lnTo>
                <a:lnTo>
                  <a:pt x="93" y="160"/>
                </a:lnTo>
                <a:lnTo>
                  <a:pt x="86" y="161"/>
                </a:lnTo>
                <a:lnTo>
                  <a:pt x="77" y="163"/>
                </a:lnTo>
                <a:lnTo>
                  <a:pt x="75" y="178"/>
                </a:lnTo>
                <a:lnTo>
                  <a:pt x="78" y="191"/>
                </a:lnTo>
                <a:lnTo>
                  <a:pt x="83" y="204"/>
                </a:lnTo>
                <a:lnTo>
                  <a:pt x="84" y="229"/>
                </a:lnTo>
                <a:lnTo>
                  <a:pt x="83" y="240"/>
                </a:lnTo>
                <a:lnTo>
                  <a:pt x="73" y="250"/>
                </a:lnTo>
                <a:lnTo>
                  <a:pt x="72" y="258"/>
                </a:lnTo>
                <a:lnTo>
                  <a:pt x="71" y="265"/>
                </a:lnTo>
                <a:lnTo>
                  <a:pt x="59" y="270"/>
                </a:lnTo>
                <a:lnTo>
                  <a:pt x="48" y="270"/>
                </a:lnTo>
                <a:lnTo>
                  <a:pt x="41" y="265"/>
                </a:lnTo>
                <a:lnTo>
                  <a:pt x="37" y="250"/>
                </a:lnTo>
                <a:lnTo>
                  <a:pt x="35" y="244"/>
                </a:lnTo>
                <a:lnTo>
                  <a:pt x="32" y="240"/>
                </a:lnTo>
                <a:lnTo>
                  <a:pt x="25" y="236"/>
                </a:lnTo>
                <a:lnTo>
                  <a:pt x="21" y="232"/>
                </a:lnTo>
                <a:lnTo>
                  <a:pt x="21" y="226"/>
                </a:lnTo>
                <a:lnTo>
                  <a:pt x="23" y="219"/>
                </a:lnTo>
                <a:lnTo>
                  <a:pt x="26" y="205"/>
                </a:lnTo>
                <a:lnTo>
                  <a:pt x="25" y="191"/>
                </a:lnTo>
                <a:lnTo>
                  <a:pt x="22" y="185"/>
                </a:lnTo>
                <a:lnTo>
                  <a:pt x="18" y="178"/>
                </a:lnTo>
                <a:lnTo>
                  <a:pt x="18" y="165"/>
                </a:lnTo>
                <a:lnTo>
                  <a:pt x="21" y="155"/>
                </a:lnTo>
                <a:lnTo>
                  <a:pt x="20" y="151"/>
                </a:lnTo>
                <a:lnTo>
                  <a:pt x="18" y="148"/>
                </a:lnTo>
                <a:lnTo>
                  <a:pt x="17" y="142"/>
                </a:lnTo>
                <a:lnTo>
                  <a:pt x="16" y="138"/>
                </a:lnTo>
                <a:lnTo>
                  <a:pt x="9" y="132"/>
                </a:lnTo>
                <a:lnTo>
                  <a:pt x="5" y="125"/>
                </a:lnTo>
                <a:lnTo>
                  <a:pt x="0" y="112"/>
                </a:lnTo>
                <a:lnTo>
                  <a:pt x="0" y="109"/>
                </a:lnTo>
                <a:lnTo>
                  <a:pt x="0" y="107"/>
                </a:lnTo>
                <a:lnTo>
                  <a:pt x="7" y="99"/>
                </a:lnTo>
                <a:lnTo>
                  <a:pt x="9" y="97"/>
                </a:lnTo>
                <a:lnTo>
                  <a:pt x="10" y="89"/>
                </a:lnTo>
                <a:lnTo>
                  <a:pt x="9" y="81"/>
                </a:lnTo>
                <a:lnTo>
                  <a:pt x="10" y="74"/>
                </a:lnTo>
                <a:lnTo>
                  <a:pt x="9" y="66"/>
                </a:lnTo>
                <a:lnTo>
                  <a:pt x="8" y="61"/>
                </a:lnTo>
                <a:lnTo>
                  <a:pt x="5" y="56"/>
                </a:lnTo>
                <a:lnTo>
                  <a:pt x="0" y="51"/>
                </a:lnTo>
                <a:lnTo>
                  <a:pt x="0" y="54"/>
                </a:lnTo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IN" sz="2000" dirty="0"/>
          </a:p>
        </p:txBody>
      </p:sp>
      <p:sp>
        <p:nvSpPr>
          <p:cNvPr id="29" name="Freeform 25"/>
          <p:cNvSpPr/>
          <p:nvPr/>
        </p:nvSpPr>
        <p:spPr bwMode="auto">
          <a:xfrm>
            <a:off x="5863095" y="3186113"/>
            <a:ext cx="203200" cy="493712"/>
          </a:xfrm>
          <a:custGeom>
            <a:avLst/>
            <a:gdLst>
              <a:gd name="T0" fmla="*/ 1 w 100"/>
              <a:gd name="T1" fmla="*/ 48 h 271"/>
              <a:gd name="T2" fmla="*/ 784300 w 100"/>
              <a:gd name="T3" fmla="*/ 29 h 271"/>
              <a:gd name="T4" fmla="*/ 2171259 w 100"/>
              <a:gd name="T5" fmla="*/ 10 h 271"/>
              <a:gd name="T6" fmla="*/ 3030755 w 100"/>
              <a:gd name="T7" fmla="*/ 0 h 271"/>
              <a:gd name="T8" fmla="*/ 3276215 w 100"/>
              <a:gd name="T9" fmla="*/ 23 h 271"/>
              <a:gd name="T10" fmla="*/ 4222961 w 100"/>
              <a:gd name="T11" fmla="*/ 46 h 271"/>
              <a:gd name="T12" fmla="*/ 4790360 w 100"/>
              <a:gd name="T13" fmla="*/ 56 h 271"/>
              <a:gd name="T14" fmla="*/ 6199447 w 100"/>
              <a:gd name="T15" fmla="*/ 67 h 271"/>
              <a:gd name="T16" fmla="*/ 6178643 w 100"/>
              <a:gd name="T17" fmla="*/ 67 h 271"/>
              <a:gd name="T18" fmla="*/ 5796336 w 100"/>
              <a:gd name="T19" fmla="*/ 67 h 271"/>
              <a:gd name="T20" fmla="*/ 5796336 w 100"/>
              <a:gd name="T21" fmla="*/ 67 h 271"/>
              <a:gd name="T22" fmla="*/ 5907550 w 100"/>
              <a:gd name="T23" fmla="*/ 67 h 271"/>
              <a:gd name="T24" fmla="*/ 5474005 w 100"/>
              <a:gd name="T25" fmla="*/ 67 h 271"/>
              <a:gd name="T26" fmla="*/ 4790360 w 100"/>
              <a:gd name="T27" fmla="*/ 67 h 271"/>
              <a:gd name="T28" fmla="*/ 5269396 w 100"/>
              <a:gd name="T29" fmla="*/ 87 h 271"/>
              <a:gd name="T30" fmla="*/ 5269396 w 100"/>
              <a:gd name="T31" fmla="*/ 105 h 271"/>
              <a:gd name="T32" fmla="*/ 4642105 w 100"/>
              <a:gd name="T33" fmla="*/ 114 h 271"/>
              <a:gd name="T34" fmla="*/ 3836450 w 100"/>
              <a:gd name="T35" fmla="*/ 120 h 271"/>
              <a:gd name="T36" fmla="*/ 2627224 w 100"/>
              <a:gd name="T37" fmla="*/ 118 h 271"/>
              <a:gd name="T38" fmla="*/ 2237698 w 100"/>
              <a:gd name="T39" fmla="*/ 107 h 271"/>
              <a:gd name="T40" fmla="*/ 1631299 w 100"/>
              <a:gd name="T41" fmla="*/ 103 h 271"/>
              <a:gd name="T42" fmla="*/ 1348181 w 100"/>
              <a:gd name="T43" fmla="*/ 98 h 271"/>
              <a:gd name="T44" fmla="*/ 1681215 w 100"/>
              <a:gd name="T45" fmla="*/ 88 h 271"/>
              <a:gd name="T46" fmla="*/ 1389434 w 100"/>
              <a:gd name="T47" fmla="*/ 69 h 271"/>
              <a:gd name="T48" fmla="*/ 1148293 w 100"/>
              <a:gd name="T49" fmla="*/ 67 h 271"/>
              <a:gd name="T50" fmla="*/ 1263122 w 100"/>
              <a:gd name="T51" fmla="*/ 67 h 271"/>
              <a:gd name="T52" fmla="*/ 1114199 w 100"/>
              <a:gd name="T53" fmla="*/ 67 h 271"/>
              <a:gd name="T54" fmla="*/ 535687 w 100"/>
              <a:gd name="T55" fmla="*/ 67 h 271"/>
              <a:gd name="T56" fmla="*/ 0 w 100"/>
              <a:gd name="T57" fmla="*/ 67 h 271"/>
              <a:gd name="T58" fmla="*/ 0 w 100"/>
              <a:gd name="T59" fmla="*/ 67 h 271"/>
              <a:gd name="T60" fmla="*/ 535687 w 100"/>
              <a:gd name="T61" fmla="*/ 67 h 271"/>
              <a:gd name="T62" fmla="*/ 535687 w 100"/>
              <a:gd name="T63" fmla="*/ 67 h 271"/>
              <a:gd name="T64" fmla="*/ 535687 w 100"/>
              <a:gd name="T65" fmla="*/ 66 h 271"/>
              <a:gd name="T66" fmla="*/ 365881 w 100"/>
              <a:gd name="T67" fmla="*/ 56 h 271"/>
              <a:gd name="T68" fmla="*/ 0 w 100"/>
              <a:gd name="T69" fmla="*/ 54 h 271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100"/>
              <a:gd name="T106" fmla="*/ 0 h 271"/>
              <a:gd name="T107" fmla="*/ 100 w 100"/>
              <a:gd name="T108" fmla="*/ 271 h 271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100" h="271">
                <a:moveTo>
                  <a:pt x="0" y="54"/>
                </a:moveTo>
                <a:lnTo>
                  <a:pt x="1" y="48"/>
                </a:lnTo>
                <a:lnTo>
                  <a:pt x="5" y="36"/>
                </a:lnTo>
                <a:lnTo>
                  <a:pt x="13" y="29"/>
                </a:lnTo>
                <a:lnTo>
                  <a:pt x="23" y="23"/>
                </a:lnTo>
                <a:lnTo>
                  <a:pt x="34" y="10"/>
                </a:lnTo>
                <a:lnTo>
                  <a:pt x="41" y="2"/>
                </a:lnTo>
                <a:lnTo>
                  <a:pt x="48" y="0"/>
                </a:lnTo>
                <a:lnTo>
                  <a:pt x="50" y="13"/>
                </a:lnTo>
                <a:lnTo>
                  <a:pt x="52" y="23"/>
                </a:lnTo>
                <a:lnTo>
                  <a:pt x="59" y="33"/>
                </a:lnTo>
                <a:lnTo>
                  <a:pt x="66" y="46"/>
                </a:lnTo>
                <a:lnTo>
                  <a:pt x="70" y="52"/>
                </a:lnTo>
                <a:lnTo>
                  <a:pt x="75" y="56"/>
                </a:lnTo>
                <a:lnTo>
                  <a:pt x="89" y="61"/>
                </a:lnTo>
                <a:lnTo>
                  <a:pt x="98" y="71"/>
                </a:lnTo>
                <a:lnTo>
                  <a:pt x="99" y="82"/>
                </a:lnTo>
                <a:lnTo>
                  <a:pt x="96" y="94"/>
                </a:lnTo>
                <a:lnTo>
                  <a:pt x="91" y="117"/>
                </a:lnTo>
                <a:lnTo>
                  <a:pt x="91" y="123"/>
                </a:lnTo>
                <a:lnTo>
                  <a:pt x="91" y="130"/>
                </a:lnTo>
                <a:lnTo>
                  <a:pt x="91" y="135"/>
                </a:lnTo>
                <a:lnTo>
                  <a:pt x="91" y="140"/>
                </a:lnTo>
                <a:lnTo>
                  <a:pt x="94" y="152"/>
                </a:lnTo>
                <a:lnTo>
                  <a:pt x="93" y="160"/>
                </a:lnTo>
                <a:lnTo>
                  <a:pt x="86" y="161"/>
                </a:lnTo>
                <a:lnTo>
                  <a:pt x="77" y="163"/>
                </a:lnTo>
                <a:lnTo>
                  <a:pt x="75" y="178"/>
                </a:lnTo>
                <a:lnTo>
                  <a:pt x="78" y="191"/>
                </a:lnTo>
                <a:lnTo>
                  <a:pt x="83" y="204"/>
                </a:lnTo>
                <a:lnTo>
                  <a:pt x="84" y="229"/>
                </a:lnTo>
                <a:lnTo>
                  <a:pt x="83" y="240"/>
                </a:lnTo>
                <a:lnTo>
                  <a:pt x="73" y="250"/>
                </a:lnTo>
                <a:lnTo>
                  <a:pt x="72" y="258"/>
                </a:lnTo>
                <a:lnTo>
                  <a:pt x="71" y="265"/>
                </a:lnTo>
                <a:lnTo>
                  <a:pt x="59" y="270"/>
                </a:lnTo>
                <a:lnTo>
                  <a:pt x="48" y="270"/>
                </a:lnTo>
                <a:lnTo>
                  <a:pt x="41" y="265"/>
                </a:lnTo>
                <a:lnTo>
                  <a:pt x="37" y="250"/>
                </a:lnTo>
                <a:lnTo>
                  <a:pt x="35" y="244"/>
                </a:lnTo>
                <a:lnTo>
                  <a:pt x="32" y="240"/>
                </a:lnTo>
                <a:lnTo>
                  <a:pt x="25" y="236"/>
                </a:lnTo>
                <a:lnTo>
                  <a:pt x="21" y="232"/>
                </a:lnTo>
                <a:lnTo>
                  <a:pt x="21" y="226"/>
                </a:lnTo>
                <a:lnTo>
                  <a:pt x="23" y="219"/>
                </a:lnTo>
                <a:lnTo>
                  <a:pt x="26" y="205"/>
                </a:lnTo>
                <a:lnTo>
                  <a:pt x="25" y="191"/>
                </a:lnTo>
                <a:lnTo>
                  <a:pt x="22" y="185"/>
                </a:lnTo>
                <a:lnTo>
                  <a:pt x="18" y="178"/>
                </a:lnTo>
                <a:lnTo>
                  <a:pt x="18" y="165"/>
                </a:lnTo>
                <a:lnTo>
                  <a:pt x="21" y="155"/>
                </a:lnTo>
                <a:lnTo>
                  <a:pt x="20" y="151"/>
                </a:lnTo>
                <a:lnTo>
                  <a:pt x="18" y="148"/>
                </a:lnTo>
                <a:lnTo>
                  <a:pt x="17" y="142"/>
                </a:lnTo>
                <a:lnTo>
                  <a:pt x="16" y="138"/>
                </a:lnTo>
                <a:lnTo>
                  <a:pt x="9" y="132"/>
                </a:lnTo>
                <a:lnTo>
                  <a:pt x="5" y="125"/>
                </a:lnTo>
                <a:lnTo>
                  <a:pt x="0" y="112"/>
                </a:lnTo>
                <a:lnTo>
                  <a:pt x="0" y="109"/>
                </a:lnTo>
                <a:lnTo>
                  <a:pt x="0" y="107"/>
                </a:lnTo>
                <a:lnTo>
                  <a:pt x="7" y="99"/>
                </a:lnTo>
                <a:lnTo>
                  <a:pt x="9" y="97"/>
                </a:lnTo>
                <a:lnTo>
                  <a:pt x="10" y="89"/>
                </a:lnTo>
                <a:lnTo>
                  <a:pt x="9" y="81"/>
                </a:lnTo>
                <a:lnTo>
                  <a:pt x="10" y="74"/>
                </a:lnTo>
                <a:lnTo>
                  <a:pt x="9" y="66"/>
                </a:lnTo>
                <a:lnTo>
                  <a:pt x="8" y="61"/>
                </a:lnTo>
                <a:lnTo>
                  <a:pt x="5" y="56"/>
                </a:lnTo>
                <a:lnTo>
                  <a:pt x="0" y="51"/>
                </a:lnTo>
                <a:lnTo>
                  <a:pt x="0" y="54"/>
                </a:lnTo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IN" sz="2000" dirty="0"/>
          </a:p>
        </p:txBody>
      </p:sp>
      <p:sp>
        <p:nvSpPr>
          <p:cNvPr id="30" name="Freeform 26"/>
          <p:cNvSpPr/>
          <p:nvPr/>
        </p:nvSpPr>
        <p:spPr bwMode="auto">
          <a:xfrm>
            <a:off x="5996445" y="2898775"/>
            <a:ext cx="284163" cy="350838"/>
          </a:xfrm>
          <a:custGeom>
            <a:avLst/>
            <a:gdLst>
              <a:gd name="T0" fmla="*/ 1342801 w 139"/>
              <a:gd name="T1" fmla="*/ 48 h 193"/>
              <a:gd name="T2" fmla="*/ 1587452 w 139"/>
              <a:gd name="T3" fmla="*/ 48 h 193"/>
              <a:gd name="T4" fmla="*/ 2005386 w 139"/>
              <a:gd name="T5" fmla="*/ 48 h 193"/>
              <a:gd name="T6" fmla="*/ 2893506 w 139"/>
              <a:gd name="T7" fmla="*/ 48 h 193"/>
              <a:gd name="T8" fmla="*/ 4144450 w 139"/>
              <a:gd name="T9" fmla="*/ 48 h 193"/>
              <a:gd name="T10" fmla="*/ 5235573 w 139"/>
              <a:gd name="T11" fmla="*/ 36 h 193"/>
              <a:gd name="T12" fmla="*/ 5664488 w 139"/>
              <a:gd name="T13" fmla="*/ 21 h 193"/>
              <a:gd name="T14" fmla="*/ 5994711 w 139"/>
              <a:gd name="T15" fmla="*/ 13 h 193"/>
              <a:gd name="T16" fmla="*/ 6343333 w 139"/>
              <a:gd name="T17" fmla="*/ 8 h 193"/>
              <a:gd name="T18" fmla="*/ 7263092 w 139"/>
              <a:gd name="T19" fmla="*/ 0 h 193"/>
              <a:gd name="T20" fmla="*/ 8230790 w 139"/>
              <a:gd name="T21" fmla="*/ 0 h 193"/>
              <a:gd name="T22" fmla="*/ 8930587 w 139"/>
              <a:gd name="T23" fmla="*/ 10 h 193"/>
              <a:gd name="T24" fmla="*/ 9411738 w 139"/>
              <a:gd name="T25" fmla="*/ 21 h 193"/>
              <a:gd name="T26" fmla="*/ 8930587 w 139"/>
              <a:gd name="T27" fmla="*/ 23 h 193"/>
              <a:gd name="T28" fmla="*/ 8783829 w 139"/>
              <a:gd name="T29" fmla="*/ 36 h 193"/>
              <a:gd name="T30" fmla="*/ 8783829 w 139"/>
              <a:gd name="T31" fmla="*/ 48 h 193"/>
              <a:gd name="T32" fmla="*/ 9133452 w 139"/>
              <a:gd name="T33" fmla="*/ 48 h 193"/>
              <a:gd name="T34" fmla="*/ 9411738 w 139"/>
              <a:gd name="T35" fmla="*/ 48 h 193"/>
              <a:gd name="T36" fmla="*/ 9411738 w 139"/>
              <a:gd name="T37" fmla="*/ 48 h 193"/>
              <a:gd name="T38" fmla="*/ 9217303 w 139"/>
              <a:gd name="T39" fmla="*/ 48 h 193"/>
              <a:gd name="T40" fmla="*/ 8930587 w 139"/>
              <a:gd name="T41" fmla="*/ 48 h 193"/>
              <a:gd name="T42" fmla="*/ 8744932 w 139"/>
              <a:gd name="T43" fmla="*/ 48 h 193"/>
              <a:gd name="T44" fmla="*/ 8459553 w 139"/>
              <a:gd name="T45" fmla="*/ 48 h 193"/>
              <a:gd name="T46" fmla="*/ 7685476 w 139"/>
              <a:gd name="T47" fmla="*/ 48 h 193"/>
              <a:gd name="T48" fmla="*/ 7057322 w 139"/>
              <a:gd name="T49" fmla="*/ 48 h 193"/>
              <a:gd name="T50" fmla="*/ 6862999 w 139"/>
              <a:gd name="T51" fmla="*/ 48 h 193"/>
              <a:gd name="T52" fmla="*/ 7057322 w 139"/>
              <a:gd name="T53" fmla="*/ 48 h 193"/>
              <a:gd name="T54" fmla="*/ 7249877 w 139"/>
              <a:gd name="T55" fmla="*/ 48 h 193"/>
              <a:gd name="T56" fmla="*/ 6598495 w 139"/>
              <a:gd name="T57" fmla="*/ 48 h 193"/>
              <a:gd name="T58" fmla="*/ 5994711 w 139"/>
              <a:gd name="T59" fmla="*/ 51 h 193"/>
              <a:gd name="T60" fmla="*/ 5664488 w 139"/>
              <a:gd name="T61" fmla="*/ 52 h 193"/>
              <a:gd name="T62" fmla="*/ 5436267 w 139"/>
              <a:gd name="T63" fmla="*/ 51 h 193"/>
              <a:gd name="T64" fmla="*/ 4675278 w 139"/>
              <a:gd name="T65" fmla="*/ 49 h 193"/>
              <a:gd name="T66" fmla="*/ 4076345 w 139"/>
              <a:gd name="T67" fmla="*/ 48 h 193"/>
              <a:gd name="T68" fmla="*/ 3107685 w 139"/>
              <a:gd name="T69" fmla="*/ 48 h 193"/>
              <a:gd name="T70" fmla="*/ 2674409 w 139"/>
              <a:gd name="T71" fmla="*/ 48 h 193"/>
              <a:gd name="T72" fmla="*/ 2117047 w 139"/>
              <a:gd name="T73" fmla="*/ 48 h 193"/>
              <a:gd name="T74" fmla="*/ 1342801 w 139"/>
              <a:gd name="T75" fmla="*/ 48 h 193"/>
              <a:gd name="T76" fmla="*/ 736695 w 139"/>
              <a:gd name="T77" fmla="*/ 48 h 193"/>
              <a:gd name="T78" fmla="*/ 501858 w 139"/>
              <a:gd name="T79" fmla="*/ 48 h 193"/>
              <a:gd name="T80" fmla="*/ 4 w 139"/>
              <a:gd name="T81" fmla="*/ 48 h 193"/>
              <a:gd name="T82" fmla="*/ 1 w 139"/>
              <a:gd name="T83" fmla="*/ 48 h 193"/>
              <a:gd name="T84" fmla="*/ 0 w 139"/>
              <a:gd name="T85" fmla="*/ 48 h 193"/>
              <a:gd name="T86" fmla="*/ 0 w 139"/>
              <a:gd name="T87" fmla="*/ 48 h 193"/>
              <a:gd name="T88" fmla="*/ 1 w 139"/>
              <a:gd name="T89" fmla="*/ 48 h 193"/>
              <a:gd name="T90" fmla="*/ 4 w 139"/>
              <a:gd name="T91" fmla="*/ 48 h 193"/>
              <a:gd name="T92" fmla="*/ 736695 w 139"/>
              <a:gd name="T93" fmla="*/ 48 h 193"/>
              <a:gd name="T94" fmla="*/ 982466 w 139"/>
              <a:gd name="T95" fmla="*/ 48 h 193"/>
              <a:gd name="T96" fmla="*/ 1081419 w 139"/>
              <a:gd name="T97" fmla="*/ 48 h 193"/>
              <a:gd name="T98" fmla="*/ 1081419 w 139"/>
              <a:gd name="T99" fmla="*/ 48 h 193"/>
              <a:gd name="T100" fmla="*/ 1081419 w 139"/>
              <a:gd name="T101" fmla="*/ 48 h 193"/>
              <a:gd name="T102" fmla="*/ 1108302 w 139"/>
              <a:gd name="T103" fmla="*/ 48 h 193"/>
              <a:gd name="T104" fmla="*/ 1342801 w 139"/>
              <a:gd name="T105" fmla="*/ 48 h 193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139"/>
              <a:gd name="T160" fmla="*/ 0 h 193"/>
              <a:gd name="T161" fmla="*/ 139 w 139"/>
              <a:gd name="T162" fmla="*/ 193 h 193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139" h="193">
                <a:moveTo>
                  <a:pt x="20" y="49"/>
                </a:moveTo>
                <a:lnTo>
                  <a:pt x="23" y="52"/>
                </a:lnTo>
                <a:lnTo>
                  <a:pt x="30" y="59"/>
                </a:lnTo>
                <a:lnTo>
                  <a:pt x="43" y="61"/>
                </a:lnTo>
                <a:lnTo>
                  <a:pt x="61" y="54"/>
                </a:lnTo>
                <a:lnTo>
                  <a:pt x="77" y="36"/>
                </a:lnTo>
                <a:lnTo>
                  <a:pt x="84" y="21"/>
                </a:lnTo>
                <a:lnTo>
                  <a:pt x="88" y="13"/>
                </a:lnTo>
                <a:lnTo>
                  <a:pt x="94" y="8"/>
                </a:lnTo>
                <a:lnTo>
                  <a:pt x="107" y="0"/>
                </a:lnTo>
                <a:lnTo>
                  <a:pt x="120" y="0"/>
                </a:lnTo>
                <a:lnTo>
                  <a:pt x="131" y="10"/>
                </a:lnTo>
                <a:lnTo>
                  <a:pt x="138" y="21"/>
                </a:lnTo>
                <a:lnTo>
                  <a:pt x="131" y="23"/>
                </a:lnTo>
                <a:lnTo>
                  <a:pt x="129" y="36"/>
                </a:lnTo>
                <a:lnTo>
                  <a:pt x="129" y="49"/>
                </a:lnTo>
                <a:lnTo>
                  <a:pt x="133" y="59"/>
                </a:lnTo>
                <a:lnTo>
                  <a:pt x="138" y="67"/>
                </a:lnTo>
                <a:lnTo>
                  <a:pt x="138" y="82"/>
                </a:lnTo>
                <a:lnTo>
                  <a:pt x="135" y="91"/>
                </a:lnTo>
                <a:lnTo>
                  <a:pt x="131" y="100"/>
                </a:lnTo>
                <a:lnTo>
                  <a:pt x="127" y="105"/>
                </a:lnTo>
                <a:lnTo>
                  <a:pt x="124" y="110"/>
                </a:lnTo>
                <a:lnTo>
                  <a:pt x="113" y="128"/>
                </a:lnTo>
                <a:lnTo>
                  <a:pt x="104" y="143"/>
                </a:lnTo>
                <a:lnTo>
                  <a:pt x="101" y="156"/>
                </a:lnTo>
                <a:lnTo>
                  <a:pt x="104" y="162"/>
                </a:lnTo>
                <a:lnTo>
                  <a:pt x="106" y="169"/>
                </a:lnTo>
                <a:lnTo>
                  <a:pt x="97" y="181"/>
                </a:lnTo>
                <a:lnTo>
                  <a:pt x="88" y="191"/>
                </a:lnTo>
                <a:lnTo>
                  <a:pt x="84" y="192"/>
                </a:lnTo>
                <a:lnTo>
                  <a:pt x="79" y="191"/>
                </a:lnTo>
                <a:lnTo>
                  <a:pt x="69" y="187"/>
                </a:lnTo>
                <a:lnTo>
                  <a:pt x="59" y="181"/>
                </a:lnTo>
                <a:lnTo>
                  <a:pt x="45" y="179"/>
                </a:lnTo>
                <a:lnTo>
                  <a:pt x="40" y="179"/>
                </a:lnTo>
                <a:lnTo>
                  <a:pt x="31" y="176"/>
                </a:lnTo>
                <a:lnTo>
                  <a:pt x="20" y="169"/>
                </a:lnTo>
                <a:lnTo>
                  <a:pt x="11" y="164"/>
                </a:lnTo>
                <a:lnTo>
                  <a:pt x="7" y="158"/>
                </a:lnTo>
                <a:lnTo>
                  <a:pt x="4" y="151"/>
                </a:lnTo>
                <a:lnTo>
                  <a:pt x="1" y="143"/>
                </a:lnTo>
                <a:lnTo>
                  <a:pt x="0" y="135"/>
                </a:lnTo>
                <a:lnTo>
                  <a:pt x="0" y="120"/>
                </a:lnTo>
                <a:lnTo>
                  <a:pt x="1" y="115"/>
                </a:lnTo>
                <a:lnTo>
                  <a:pt x="4" y="112"/>
                </a:lnTo>
                <a:lnTo>
                  <a:pt x="11" y="110"/>
                </a:lnTo>
                <a:lnTo>
                  <a:pt x="14" y="94"/>
                </a:lnTo>
                <a:lnTo>
                  <a:pt x="15" y="79"/>
                </a:lnTo>
                <a:lnTo>
                  <a:pt x="15" y="77"/>
                </a:lnTo>
                <a:lnTo>
                  <a:pt x="15" y="74"/>
                </a:lnTo>
                <a:lnTo>
                  <a:pt x="16" y="57"/>
                </a:lnTo>
                <a:lnTo>
                  <a:pt x="20" y="49"/>
                </a:lnTo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IN" sz="2000" dirty="0"/>
          </a:p>
        </p:txBody>
      </p:sp>
      <p:sp>
        <p:nvSpPr>
          <p:cNvPr id="31" name="Freeform 27"/>
          <p:cNvSpPr/>
          <p:nvPr/>
        </p:nvSpPr>
        <p:spPr bwMode="auto">
          <a:xfrm>
            <a:off x="5980570" y="2987675"/>
            <a:ext cx="282575" cy="349250"/>
          </a:xfrm>
          <a:custGeom>
            <a:avLst/>
            <a:gdLst>
              <a:gd name="T0" fmla="*/ 1342801 w 139"/>
              <a:gd name="T1" fmla="*/ 48 h 193"/>
              <a:gd name="T2" fmla="*/ 1587452 w 139"/>
              <a:gd name="T3" fmla="*/ 48 h 193"/>
              <a:gd name="T4" fmla="*/ 2005386 w 139"/>
              <a:gd name="T5" fmla="*/ 48 h 193"/>
              <a:gd name="T6" fmla="*/ 2893506 w 139"/>
              <a:gd name="T7" fmla="*/ 48 h 193"/>
              <a:gd name="T8" fmla="*/ 4144450 w 139"/>
              <a:gd name="T9" fmla="*/ 48 h 193"/>
              <a:gd name="T10" fmla="*/ 5235573 w 139"/>
              <a:gd name="T11" fmla="*/ 36 h 193"/>
              <a:gd name="T12" fmla="*/ 5664488 w 139"/>
              <a:gd name="T13" fmla="*/ 21 h 193"/>
              <a:gd name="T14" fmla="*/ 5994711 w 139"/>
              <a:gd name="T15" fmla="*/ 13 h 193"/>
              <a:gd name="T16" fmla="*/ 6343333 w 139"/>
              <a:gd name="T17" fmla="*/ 8 h 193"/>
              <a:gd name="T18" fmla="*/ 7263092 w 139"/>
              <a:gd name="T19" fmla="*/ 0 h 193"/>
              <a:gd name="T20" fmla="*/ 8230790 w 139"/>
              <a:gd name="T21" fmla="*/ 0 h 193"/>
              <a:gd name="T22" fmla="*/ 8930587 w 139"/>
              <a:gd name="T23" fmla="*/ 10 h 193"/>
              <a:gd name="T24" fmla="*/ 9411738 w 139"/>
              <a:gd name="T25" fmla="*/ 21 h 193"/>
              <a:gd name="T26" fmla="*/ 8930587 w 139"/>
              <a:gd name="T27" fmla="*/ 23 h 193"/>
              <a:gd name="T28" fmla="*/ 8783829 w 139"/>
              <a:gd name="T29" fmla="*/ 36 h 193"/>
              <a:gd name="T30" fmla="*/ 8783829 w 139"/>
              <a:gd name="T31" fmla="*/ 48 h 193"/>
              <a:gd name="T32" fmla="*/ 9133452 w 139"/>
              <a:gd name="T33" fmla="*/ 48 h 193"/>
              <a:gd name="T34" fmla="*/ 9411738 w 139"/>
              <a:gd name="T35" fmla="*/ 48 h 193"/>
              <a:gd name="T36" fmla="*/ 9411738 w 139"/>
              <a:gd name="T37" fmla="*/ 48 h 193"/>
              <a:gd name="T38" fmla="*/ 9217303 w 139"/>
              <a:gd name="T39" fmla="*/ 48 h 193"/>
              <a:gd name="T40" fmla="*/ 8930587 w 139"/>
              <a:gd name="T41" fmla="*/ 48 h 193"/>
              <a:gd name="T42" fmla="*/ 8744932 w 139"/>
              <a:gd name="T43" fmla="*/ 48 h 193"/>
              <a:gd name="T44" fmla="*/ 8459553 w 139"/>
              <a:gd name="T45" fmla="*/ 48 h 193"/>
              <a:gd name="T46" fmla="*/ 7685476 w 139"/>
              <a:gd name="T47" fmla="*/ 48 h 193"/>
              <a:gd name="T48" fmla="*/ 7057322 w 139"/>
              <a:gd name="T49" fmla="*/ 48 h 193"/>
              <a:gd name="T50" fmla="*/ 6862999 w 139"/>
              <a:gd name="T51" fmla="*/ 48 h 193"/>
              <a:gd name="T52" fmla="*/ 7057322 w 139"/>
              <a:gd name="T53" fmla="*/ 48 h 193"/>
              <a:gd name="T54" fmla="*/ 7249877 w 139"/>
              <a:gd name="T55" fmla="*/ 48 h 193"/>
              <a:gd name="T56" fmla="*/ 6598495 w 139"/>
              <a:gd name="T57" fmla="*/ 48 h 193"/>
              <a:gd name="T58" fmla="*/ 5994711 w 139"/>
              <a:gd name="T59" fmla="*/ 51 h 193"/>
              <a:gd name="T60" fmla="*/ 5664488 w 139"/>
              <a:gd name="T61" fmla="*/ 52 h 193"/>
              <a:gd name="T62" fmla="*/ 5436267 w 139"/>
              <a:gd name="T63" fmla="*/ 51 h 193"/>
              <a:gd name="T64" fmla="*/ 4675278 w 139"/>
              <a:gd name="T65" fmla="*/ 49 h 193"/>
              <a:gd name="T66" fmla="*/ 4076345 w 139"/>
              <a:gd name="T67" fmla="*/ 48 h 193"/>
              <a:gd name="T68" fmla="*/ 3107685 w 139"/>
              <a:gd name="T69" fmla="*/ 48 h 193"/>
              <a:gd name="T70" fmla="*/ 2674409 w 139"/>
              <a:gd name="T71" fmla="*/ 48 h 193"/>
              <a:gd name="T72" fmla="*/ 2117047 w 139"/>
              <a:gd name="T73" fmla="*/ 48 h 193"/>
              <a:gd name="T74" fmla="*/ 1342801 w 139"/>
              <a:gd name="T75" fmla="*/ 48 h 193"/>
              <a:gd name="T76" fmla="*/ 736695 w 139"/>
              <a:gd name="T77" fmla="*/ 48 h 193"/>
              <a:gd name="T78" fmla="*/ 501858 w 139"/>
              <a:gd name="T79" fmla="*/ 48 h 193"/>
              <a:gd name="T80" fmla="*/ 4 w 139"/>
              <a:gd name="T81" fmla="*/ 48 h 193"/>
              <a:gd name="T82" fmla="*/ 1 w 139"/>
              <a:gd name="T83" fmla="*/ 48 h 193"/>
              <a:gd name="T84" fmla="*/ 0 w 139"/>
              <a:gd name="T85" fmla="*/ 48 h 193"/>
              <a:gd name="T86" fmla="*/ 0 w 139"/>
              <a:gd name="T87" fmla="*/ 48 h 193"/>
              <a:gd name="T88" fmla="*/ 1 w 139"/>
              <a:gd name="T89" fmla="*/ 48 h 193"/>
              <a:gd name="T90" fmla="*/ 4 w 139"/>
              <a:gd name="T91" fmla="*/ 48 h 193"/>
              <a:gd name="T92" fmla="*/ 736695 w 139"/>
              <a:gd name="T93" fmla="*/ 48 h 193"/>
              <a:gd name="T94" fmla="*/ 982466 w 139"/>
              <a:gd name="T95" fmla="*/ 48 h 193"/>
              <a:gd name="T96" fmla="*/ 1081419 w 139"/>
              <a:gd name="T97" fmla="*/ 48 h 193"/>
              <a:gd name="T98" fmla="*/ 1081419 w 139"/>
              <a:gd name="T99" fmla="*/ 48 h 193"/>
              <a:gd name="T100" fmla="*/ 1081419 w 139"/>
              <a:gd name="T101" fmla="*/ 48 h 193"/>
              <a:gd name="T102" fmla="*/ 1108302 w 139"/>
              <a:gd name="T103" fmla="*/ 48 h 193"/>
              <a:gd name="T104" fmla="*/ 1342801 w 139"/>
              <a:gd name="T105" fmla="*/ 48 h 193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139"/>
              <a:gd name="T160" fmla="*/ 0 h 193"/>
              <a:gd name="T161" fmla="*/ 139 w 139"/>
              <a:gd name="T162" fmla="*/ 193 h 193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139" h="193">
                <a:moveTo>
                  <a:pt x="20" y="49"/>
                </a:moveTo>
                <a:lnTo>
                  <a:pt x="23" y="52"/>
                </a:lnTo>
                <a:lnTo>
                  <a:pt x="30" y="59"/>
                </a:lnTo>
                <a:lnTo>
                  <a:pt x="43" y="61"/>
                </a:lnTo>
                <a:lnTo>
                  <a:pt x="61" y="54"/>
                </a:lnTo>
                <a:lnTo>
                  <a:pt x="77" y="36"/>
                </a:lnTo>
                <a:lnTo>
                  <a:pt x="84" y="21"/>
                </a:lnTo>
                <a:lnTo>
                  <a:pt x="88" y="13"/>
                </a:lnTo>
                <a:lnTo>
                  <a:pt x="94" y="8"/>
                </a:lnTo>
                <a:lnTo>
                  <a:pt x="107" y="0"/>
                </a:lnTo>
                <a:lnTo>
                  <a:pt x="120" y="0"/>
                </a:lnTo>
                <a:lnTo>
                  <a:pt x="131" y="10"/>
                </a:lnTo>
                <a:lnTo>
                  <a:pt x="138" y="21"/>
                </a:lnTo>
                <a:lnTo>
                  <a:pt x="131" y="23"/>
                </a:lnTo>
                <a:lnTo>
                  <a:pt x="129" y="36"/>
                </a:lnTo>
                <a:lnTo>
                  <a:pt x="129" y="49"/>
                </a:lnTo>
                <a:lnTo>
                  <a:pt x="133" y="59"/>
                </a:lnTo>
                <a:lnTo>
                  <a:pt x="138" y="67"/>
                </a:lnTo>
                <a:lnTo>
                  <a:pt x="138" y="82"/>
                </a:lnTo>
                <a:lnTo>
                  <a:pt x="135" y="91"/>
                </a:lnTo>
                <a:lnTo>
                  <a:pt x="131" y="100"/>
                </a:lnTo>
                <a:lnTo>
                  <a:pt x="127" y="105"/>
                </a:lnTo>
                <a:lnTo>
                  <a:pt x="124" y="110"/>
                </a:lnTo>
                <a:lnTo>
                  <a:pt x="113" y="128"/>
                </a:lnTo>
                <a:lnTo>
                  <a:pt x="104" y="143"/>
                </a:lnTo>
                <a:lnTo>
                  <a:pt x="101" y="156"/>
                </a:lnTo>
                <a:lnTo>
                  <a:pt x="104" y="162"/>
                </a:lnTo>
                <a:lnTo>
                  <a:pt x="106" y="169"/>
                </a:lnTo>
                <a:lnTo>
                  <a:pt x="97" y="181"/>
                </a:lnTo>
                <a:lnTo>
                  <a:pt x="88" y="191"/>
                </a:lnTo>
                <a:lnTo>
                  <a:pt x="84" y="192"/>
                </a:lnTo>
                <a:lnTo>
                  <a:pt x="79" y="191"/>
                </a:lnTo>
                <a:lnTo>
                  <a:pt x="69" y="187"/>
                </a:lnTo>
                <a:lnTo>
                  <a:pt x="59" y="181"/>
                </a:lnTo>
                <a:lnTo>
                  <a:pt x="45" y="179"/>
                </a:lnTo>
                <a:lnTo>
                  <a:pt x="40" y="179"/>
                </a:lnTo>
                <a:lnTo>
                  <a:pt x="31" y="176"/>
                </a:lnTo>
                <a:lnTo>
                  <a:pt x="20" y="169"/>
                </a:lnTo>
                <a:lnTo>
                  <a:pt x="11" y="164"/>
                </a:lnTo>
                <a:lnTo>
                  <a:pt x="7" y="158"/>
                </a:lnTo>
                <a:lnTo>
                  <a:pt x="4" y="151"/>
                </a:lnTo>
                <a:lnTo>
                  <a:pt x="1" y="143"/>
                </a:lnTo>
                <a:lnTo>
                  <a:pt x="0" y="135"/>
                </a:lnTo>
                <a:lnTo>
                  <a:pt x="0" y="120"/>
                </a:lnTo>
                <a:lnTo>
                  <a:pt x="1" y="115"/>
                </a:lnTo>
                <a:lnTo>
                  <a:pt x="4" y="112"/>
                </a:lnTo>
                <a:lnTo>
                  <a:pt x="11" y="110"/>
                </a:lnTo>
                <a:lnTo>
                  <a:pt x="14" y="94"/>
                </a:lnTo>
                <a:lnTo>
                  <a:pt x="15" y="79"/>
                </a:lnTo>
                <a:lnTo>
                  <a:pt x="15" y="77"/>
                </a:lnTo>
                <a:lnTo>
                  <a:pt x="15" y="74"/>
                </a:lnTo>
                <a:lnTo>
                  <a:pt x="16" y="57"/>
                </a:lnTo>
                <a:lnTo>
                  <a:pt x="20" y="49"/>
                </a:lnTo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IN" sz="2000" dirty="0"/>
          </a:p>
        </p:txBody>
      </p:sp>
      <p:sp>
        <p:nvSpPr>
          <p:cNvPr id="32" name="Freeform 28"/>
          <p:cNvSpPr/>
          <p:nvPr/>
        </p:nvSpPr>
        <p:spPr bwMode="auto">
          <a:xfrm>
            <a:off x="6109158" y="2597150"/>
            <a:ext cx="279400" cy="320675"/>
          </a:xfrm>
          <a:custGeom>
            <a:avLst/>
            <a:gdLst>
              <a:gd name="T0" fmla="*/ 3438022 w 137"/>
              <a:gd name="T1" fmla="*/ 44 h 177"/>
              <a:gd name="T2" fmla="*/ 2966246 w 137"/>
              <a:gd name="T3" fmla="*/ 44 h 177"/>
              <a:gd name="T4" fmla="*/ 2137347 w 137"/>
              <a:gd name="T5" fmla="*/ 44 h 177"/>
              <a:gd name="T6" fmla="*/ 837286 w 137"/>
              <a:gd name="T7" fmla="*/ 44 h 177"/>
              <a:gd name="T8" fmla="*/ 2 w 137"/>
              <a:gd name="T9" fmla="*/ 44 h 177"/>
              <a:gd name="T10" fmla="*/ 0 w 137"/>
              <a:gd name="T11" fmla="*/ 44 h 177"/>
              <a:gd name="T12" fmla="*/ 0 w 137"/>
              <a:gd name="T13" fmla="*/ 44 h 177"/>
              <a:gd name="T14" fmla="*/ 0 w 137"/>
              <a:gd name="T15" fmla="*/ 44 h 177"/>
              <a:gd name="T16" fmla="*/ 2 w 137"/>
              <a:gd name="T17" fmla="*/ 44 h 177"/>
              <a:gd name="T18" fmla="*/ 1 w 137"/>
              <a:gd name="T19" fmla="*/ 44 h 177"/>
              <a:gd name="T20" fmla="*/ 2 w 137"/>
              <a:gd name="T21" fmla="*/ 44 h 177"/>
              <a:gd name="T22" fmla="*/ 837286 w 137"/>
              <a:gd name="T23" fmla="*/ 44 h 177"/>
              <a:gd name="T24" fmla="*/ 2329610 w 137"/>
              <a:gd name="T25" fmla="*/ 44 h 177"/>
              <a:gd name="T26" fmla="*/ 3119265 w 137"/>
              <a:gd name="T27" fmla="*/ 44 h 177"/>
              <a:gd name="T28" fmla="*/ 3603462 w 137"/>
              <a:gd name="T29" fmla="*/ 44 h 177"/>
              <a:gd name="T30" fmla="*/ 3789353 w 137"/>
              <a:gd name="T31" fmla="*/ 44 h 177"/>
              <a:gd name="T32" fmla="*/ 3831892 w 137"/>
              <a:gd name="T33" fmla="*/ 44 h 177"/>
              <a:gd name="T34" fmla="*/ 4223472 w 137"/>
              <a:gd name="T35" fmla="*/ 44 h 177"/>
              <a:gd name="T36" fmla="*/ 4756817 w 137"/>
              <a:gd name="T37" fmla="*/ 44 h 177"/>
              <a:gd name="T38" fmla="*/ 5130768 w 137"/>
              <a:gd name="T39" fmla="*/ 44 h 177"/>
              <a:gd name="T40" fmla="*/ 5388754 w 137"/>
              <a:gd name="T41" fmla="*/ 44 h 177"/>
              <a:gd name="T42" fmla="*/ 6869917 w 137"/>
              <a:gd name="T43" fmla="*/ 44 h 177"/>
              <a:gd name="T44" fmla="*/ 7737458 w 137"/>
              <a:gd name="T45" fmla="*/ 44 h 177"/>
              <a:gd name="T46" fmla="*/ 8528147 w 137"/>
              <a:gd name="T47" fmla="*/ 44 h 177"/>
              <a:gd name="T48" fmla="*/ 8815532 w 137"/>
              <a:gd name="T49" fmla="*/ 44 h 177"/>
              <a:gd name="T50" fmla="*/ 9192003 w 137"/>
              <a:gd name="T51" fmla="*/ 44 h 177"/>
              <a:gd name="T52" fmla="*/ 9716389 w 137"/>
              <a:gd name="T53" fmla="*/ 44 h 177"/>
              <a:gd name="T54" fmla="*/ 10026024 w 137"/>
              <a:gd name="T55" fmla="*/ 44 h 177"/>
              <a:gd name="T56" fmla="*/ 10131332 w 137"/>
              <a:gd name="T57" fmla="*/ 44 h 177"/>
              <a:gd name="T58" fmla="*/ 10360183 w 137"/>
              <a:gd name="T59" fmla="*/ 44 h 177"/>
              <a:gd name="T60" fmla="*/ 10404687 w 137"/>
              <a:gd name="T61" fmla="*/ 44 h 177"/>
              <a:gd name="T62" fmla="*/ 10923792 w 137"/>
              <a:gd name="T63" fmla="*/ 44 h 177"/>
              <a:gd name="T64" fmla="*/ 10923792 w 137"/>
              <a:gd name="T65" fmla="*/ 44 h 177"/>
              <a:gd name="T66" fmla="*/ 10709305 w 137"/>
              <a:gd name="T67" fmla="*/ 41 h 177"/>
              <a:gd name="T68" fmla="*/ 10360183 w 137"/>
              <a:gd name="T69" fmla="*/ 26 h 177"/>
              <a:gd name="T70" fmla="*/ 10360183 w 137"/>
              <a:gd name="T71" fmla="*/ 16 h 177"/>
              <a:gd name="T72" fmla="*/ 9716389 w 137"/>
              <a:gd name="T73" fmla="*/ 5 h 177"/>
              <a:gd name="T74" fmla="*/ 9534190 w 137"/>
              <a:gd name="T75" fmla="*/ 0 h 177"/>
              <a:gd name="T76" fmla="*/ 8339764 w 137"/>
              <a:gd name="T77" fmla="*/ 8 h 177"/>
              <a:gd name="T78" fmla="*/ 7764254 w 137"/>
              <a:gd name="T79" fmla="*/ 21 h 177"/>
              <a:gd name="T80" fmla="*/ 6793651 w 137"/>
              <a:gd name="T81" fmla="*/ 34 h 177"/>
              <a:gd name="T82" fmla="*/ 6391267 w 137"/>
              <a:gd name="T83" fmla="*/ 34 h 177"/>
              <a:gd name="T84" fmla="*/ 6228516 w 137"/>
              <a:gd name="T85" fmla="*/ 34 h 177"/>
              <a:gd name="T86" fmla="*/ 5130768 w 137"/>
              <a:gd name="T87" fmla="*/ 44 h 177"/>
              <a:gd name="T88" fmla="*/ 4773290 w 137"/>
              <a:gd name="T89" fmla="*/ 44 h 177"/>
              <a:gd name="T90" fmla="*/ 4756817 w 137"/>
              <a:gd name="T91" fmla="*/ 44 h 177"/>
              <a:gd name="T92" fmla="*/ 4435837 w 137"/>
              <a:gd name="T93" fmla="*/ 44 h 177"/>
              <a:gd name="T94" fmla="*/ 4377566 w 137"/>
              <a:gd name="T95" fmla="*/ 44 h 177"/>
              <a:gd name="T96" fmla="*/ 4435837 w 137"/>
              <a:gd name="T97" fmla="*/ 44 h 177"/>
              <a:gd name="T98" fmla="*/ 4603390 w 137"/>
              <a:gd name="T99" fmla="*/ 44 h 177"/>
              <a:gd name="T100" fmla="*/ 4435837 w 137"/>
              <a:gd name="T101" fmla="*/ 44 h 177"/>
              <a:gd name="T102" fmla="*/ 3929208 w 137"/>
              <a:gd name="T103" fmla="*/ 44 h 177"/>
              <a:gd name="T104" fmla="*/ 3438022 w 137"/>
              <a:gd name="T105" fmla="*/ 44 h 177"/>
              <a:gd name="T106" fmla="*/ 3438022 w 137"/>
              <a:gd name="T107" fmla="*/ 44 h 177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137"/>
              <a:gd name="T163" fmla="*/ 0 h 177"/>
              <a:gd name="T164" fmla="*/ 137 w 137"/>
              <a:gd name="T165" fmla="*/ 177 h 177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137" h="177">
                <a:moveTo>
                  <a:pt x="43" y="100"/>
                </a:moveTo>
                <a:lnTo>
                  <a:pt x="37" y="100"/>
                </a:lnTo>
                <a:lnTo>
                  <a:pt x="27" y="105"/>
                </a:lnTo>
                <a:lnTo>
                  <a:pt x="11" y="112"/>
                </a:lnTo>
                <a:lnTo>
                  <a:pt x="2" y="115"/>
                </a:lnTo>
                <a:lnTo>
                  <a:pt x="0" y="123"/>
                </a:lnTo>
                <a:lnTo>
                  <a:pt x="0" y="136"/>
                </a:lnTo>
                <a:lnTo>
                  <a:pt x="0" y="148"/>
                </a:lnTo>
                <a:lnTo>
                  <a:pt x="2" y="161"/>
                </a:lnTo>
                <a:lnTo>
                  <a:pt x="1" y="170"/>
                </a:lnTo>
                <a:lnTo>
                  <a:pt x="2" y="176"/>
                </a:lnTo>
                <a:lnTo>
                  <a:pt x="11" y="176"/>
                </a:lnTo>
                <a:lnTo>
                  <a:pt x="29" y="171"/>
                </a:lnTo>
                <a:lnTo>
                  <a:pt x="39" y="170"/>
                </a:lnTo>
                <a:lnTo>
                  <a:pt x="45" y="166"/>
                </a:lnTo>
                <a:lnTo>
                  <a:pt x="47" y="160"/>
                </a:lnTo>
                <a:lnTo>
                  <a:pt x="48" y="153"/>
                </a:lnTo>
                <a:lnTo>
                  <a:pt x="53" y="149"/>
                </a:lnTo>
                <a:lnTo>
                  <a:pt x="59" y="146"/>
                </a:lnTo>
                <a:lnTo>
                  <a:pt x="64" y="134"/>
                </a:lnTo>
                <a:lnTo>
                  <a:pt x="68" y="123"/>
                </a:lnTo>
                <a:lnTo>
                  <a:pt x="86" y="112"/>
                </a:lnTo>
                <a:lnTo>
                  <a:pt x="96" y="115"/>
                </a:lnTo>
                <a:lnTo>
                  <a:pt x="106" y="120"/>
                </a:lnTo>
                <a:lnTo>
                  <a:pt x="111" y="127"/>
                </a:lnTo>
                <a:lnTo>
                  <a:pt x="115" y="133"/>
                </a:lnTo>
                <a:lnTo>
                  <a:pt x="122" y="133"/>
                </a:lnTo>
                <a:lnTo>
                  <a:pt x="126" y="125"/>
                </a:lnTo>
                <a:lnTo>
                  <a:pt x="127" y="112"/>
                </a:lnTo>
                <a:lnTo>
                  <a:pt x="129" y="100"/>
                </a:lnTo>
                <a:lnTo>
                  <a:pt x="131" y="85"/>
                </a:lnTo>
                <a:lnTo>
                  <a:pt x="136" y="72"/>
                </a:lnTo>
                <a:lnTo>
                  <a:pt x="136" y="59"/>
                </a:lnTo>
                <a:lnTo>
                  <a:pt x="134" y="41"/>
                </a:lnTo>
                <a:lnTo>
                  <a:pt x="129" y="26"/>
                </a:lnTo>
                <a:lnTo>
                  <a:pt x="129" y="16"/>
                </a:lnTo>
                <a:lnTo>
                  <a:pt x="122" y="5"/>
                </a:lnTo>
                <a:lnTo>
                  <a:pt x="120" y="0"/>
                </a:lnTo>
                <a:lnTo>
                  <a:pt x="104" y="8"/>
                </a:lnTo>
                <a:lnTo>
                  <a:pt x="97" y="21"/>
                </a:lnTo>
                <a:lnTo>
                  <a:pt x="84" y="34"/>
                </a:lnTo>
                <a:lnTo>
                  <a:pt x="80" y="34"/>
                </a:lnTo>
                <a:lnTo>
                  <a:pt x="77" y="34"/>
                </a:lnTo>
                <a:lnTo>
                  <a:pt x="64" y="44"/>
                </a:lnTo>
                <a:lnTo>
                  <a:pt x="60" y="48"/>
                </a:lnTo>
                <a:lnTo>
                  <a:pt x="59" y="54"/>
                </a:lnTo>
                <a:lnTo>
                  <a:pt x="56" y="61"/>
                </a:lnTo>
                <a:lnTo>
                  <a:pt x="55" y="69"/>
                </a:lnTo>
                <a:lnTo>
                  <a:pt x="56" y="77"/>
                </a:lnTo>
                <a:lnTo>
                  <a:pt x="57" y="84"/>
                </a:lnTo>
                <a:lnTo>
                  <a:pt x="56" y="90"/>
                </a:lnTo>
                <a:lnTo>
                  <a:pt x="49" y="100"/>
                </a:lnTo>
                <a:lnTo>
                  <a:pt x="43" y="102"/>
                </a:lnTo>
                <a:lnTo>
                  <a:pt x="43" y="100"/>
                </a:lnTo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IN" sz="2000" dirty="0"/>
          </a:p>
        </p:txBody>
      </p:sp>
      <p:sp>
        <p:nvSpPr>
          <p:cNvPr id="33" name="Freeform 29"/>
          <p:cNvSpPr/>
          <p:nvPr/>
        </p:nvSpPr>
        <p:spPr bwMode="auto">
          <a:xfrm>
            <a:off x="6037720" y="2690813"/>
            <a:ext cx="279400" cy="320675"/>
          </a:xfrm>
          <a:custGeom>
            <a:avLst/>
            <a:gdLst>
              <a:gd name="T0" fmla="*/ 3438022 w 137"/>
              <a:gd name="T1" fmla="*/ 44 h 177"/>
              <a:gd name="T2" fmla="*/ 2966246 w 137"/>
              <a:gd name="T3" fmla="*/ 44 h 177"/>
              <a:gd name="T4" fmla="*/ 2137347 w 137"/>
              <a:gd name="T5" fmla="*/ 44 h 177"/>
              <a:gd name="T6" fmla="*/ 837286 w 137"/>
              <a:gd name="T7" fmla="*/ 44 h 177"/>
              <a:gd name="T8" fmla="*/ 2 w 137"/>
              <a:gd name="T9" fmla="*/ 44 h 177"/>
              <a:gd name="T10" fmla="*/ 0 w 137"/>
              <a:gd name="T11" fmla="*/ 44 h 177"/>
              <a:gd name="T12" fmla="*/ 0 w 137"/>
              <a:gd name="T13" fmla="*/ 44 h 177"/>
              <a:gd name="T14" fmla="*/ 0 w 137"/>
              <a:gd name="T15" fmla="*/ 44 h 177"/>
              <a:gd name="T16" fmla="*/ 2 w 137"/>
              <a:gd name="T17" fmla="*/ 44 h 177"/>
              <a:gd name="T18" fmla="*/ 1 w 137"/>
              <a:gd name="T19" fmla="*/ 44 h 177"/>
              <a:gd name="T20" fmla="*/ 2 w 137"/>
              <a:gd name="T21" fmla="*/ 44 h 177"/>
              <a:gd name="T22" fmla="*/ 837286 w 137"/>
              <a:gd name="T23" fmla="*/ 44 h 177"/>
              <a:gd name="T24" fmla="*/ 2329610 w 137"/>
              <a:gd name="T25" fmla="*/ 44 h 177"/>
              <a:gd name="T26" fmla="*/ 3119265 w 137"/>
              <a:gd name="T27" fmla="*/ 44 h 177"/>
              <a:gd name="T28" fmla="*/ 3603462 w 137"/>
              <a:gd name="T29" fmla="*/ 44 h 177"/>
              <a:gd name="T30" fmla="*/ 3789353 w 137"/>
              <a:gd name="T31" fmla="*/ 44 h 177"/>
              <a:gd name="T32" fmla="*/ 3831892 w 137"/>
              <a:gd name="T33" fmla="*/ 44 h 177"/>
              <a:gd name="T34" fmla="*/ 4223472 w 137"/>
              <a:gd name="T35" fmla="*/ 44 h 177"/>
              <a:gd name="T36" fmla="*/ 4756817 w 137"/>
              <a:gd name="T37" fmla="*/ 44 h 177"/>
              <a:gd name="T38" fmla="*/ 5130768 w 137"/>
              <a:gd name="T39" fmla="*/ 44 h 177"/>
              <a:gd name="T40" fmla="*/ 5388754 w 137"/>
              <a:gd name="T41" fmla="*/ 44 h 177"/>
              <a:gd name="T42" fmla="*/ 6869917 w 137"/>
              <a:gd name="T43" fmla="*/ 44 h 177"/>
              <a:gd name="T44" fmla="*/ 7737458 w 137"/>
              <a:gd name="T45" fmla="*/ 44 h 177"/>
              <a:gd name="T46" fmla="*/ 8528147 w 137"/>
              <a:gd name="T47" fmla="*/ 44 h 177"/>
              <a:gd name="T48" fmla="*/ 8815532 w 137"/>
              <a:gd name="T49" fmla="*/ 44 h 177"/>
              <a:gd name="T50" fmla="*/ 9192003 w 137"/>
              <a:gd name="T51" fmla="*/ 44 h 177"/>
              <a:gd name="T52" fmla="*/ 9716389 w 137"/>
              <a:gd name="T53" fmla="*/ 44 h 177"/>
              <a:gd name="T54" fmla="*/ 10026024 w 137"/>
              <a:gd name="T55" fmla="*/ 44 h 177"/>
              <a:gd name="T56" fmla="*/ 10131332 w 137"/>
              <a:gd name="T57" fmla="*/ 44 h 177"/>
              <a:gd name="T58" fmla="*/ 10360183 w 137"/>
              <a:gd name="T59" fmla="*/ 44 h 177"/>
              <a:gd name="T60" fmla="*/ 10404687 w 137"/>
              <a:gd name="T61" fmla="*/ 44 h 177"/>
              <a:gd name="T62" fmla="*/ 10923792 w 137"/>
              <a:gd name="T63" fmla="*/ 44 h 177"/>
              <a:gd name="T64" fmla="*/ 10923792 w 137"/>
              <a:gd name="T65" fmla="*/ 44 h 177"/>
              <a:gd name="T66" fmla="*/ 10709305 w 137"/>
              <a:gd name="T67" fmla="*/ 41 h 177"/>
              <a:gd name="T68" fmla="*/ 10360183 w 137"/>
              <a:gd name="T69" fmla="*/ 26 h 177"/>
              <a:gd name="T70" fmla="*/ 10360183 w 137"/>
              <a:gd name="T71" fmla="*/ 16 h 177"/>
              <a:gd name="T72" fmla="*/ 9716389 w 137"/>
              <a:gd name="T73" fmla="*/ 5 h 177"/>
              <a:gd name="T74" fmla="*/ 9534190 w 137"/>
              <a:gd name="T75" fmla="*/ 0 h 177"/>
              <a:gd name="T76" fmla="*/ 8339764 w 137"/>
              <a:gd name="T77" fmla="*/ 8 h 177"/>
              <a:gd name="T78" fmla="*/ 7764254 w 137"/>
              <a:gd name="T79" fmla="*/ 21 h 177"/>
              <a:gd name="T80" fmla="*/ 6793651 w 137"/>
              <a:gd name="T81" fmla="*/ 34 h 177"/>
              <a:gd name="T82" fmla="*/ 6391267 w 137"/>
              <a:gd name="T83" fmla="*/ 34 h 177"/>
              <a:gd name="T84" fmla="*/ 6228516 w 137"/>
              <a:gd name="T85" fmla="*/ 34 h 177"/>
              <a:gd name="T86" fmla="*/ 5130768 w 137"/>
              <a:gd name="T87" fmla="*/ 44 h 177"/>
              <a:gd name="T88" fmla="*/ 4773290 w 137"/>
              <a:gd name="T89" fmla="*/ 44 h 177"/>
              <a:gd name="T90" fmla="*/ 4756817 w 137"/>
              <a:gd name="T91" fmla="*/ 44 h 177"/>
              <a:gd name="T92" fmla="*/ 4435837 w 137"/>
              <a:gd name="T93" fmla="*/ 44 h 177"/>
              <a:gd name="T94" fmla="*/ 4377566 w 137"/>
              <a:gd name="T95" fmla="*/ 44 h 177"/>
              <a:gd name="T96" fmla="*/ 4435837 w 137"/>
              <a:gd name="T97" fmla="*/ 44 h 177"/>
              <a:gd name="T98" fmla="*/ 4603390 w 137"/>
              <a:gd name="T99" fmla="*/ 44 h 177"/>
              <a:gd name="T100" fmla="*/ 4435837 w 137"/>
              <a:gd name="T101" fmla="*/ 44 h 177"/>
              <a:gd name="T102" fmla="*/ 3929208 w 137"/>
              <a:gd name="T103" fmla="*/ 44 h 177"/>
              <a:gd name="T104" fmla="*/ 3438022 w 137"/>
              <a:gd name="T105" fmla="*/ 44 h 177"/>
              <a:gd name="T106" fmla="*/ 3438022 w 137"/>
              <a:gd name="T107" fmla="*/ 44 h 177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137"/>
              <a:gd name="T163" fmla="*/ 0 h 177"/>
              <a:gd name="T164" fmla="*/ 137 w 137"/>
              <a:gd name="T165" fmla="*/ 177 h 177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137" h="177">
                <a:moveTo>
                  <a:pt x="43" y="100"/>
                </a:moveTo>
                <a:lnTo>
                  <a:pt x="37" y="100"/>
                </a:lnTo>
                <a:lnTo>
                  <a:pt x="27" y="105"/>
                </a:lnTo>
                <a:lnTo>
                  <a:pt x="11" y="112"/>
                </a:lnTo>
                <a:lnTo>
                  <a:pt x="2" y="115"/>
                </a:lnTo>
                <a:lnTo>
                  <a:pt x="0" y="123"/>
                </a:lnTo>
                <a:lnTo>
                  <a:pt x="0" y="136"/>
                </a:lnTo>
                <a:lnTo>
                  <a:pt x="0" y="148"/>
                </a:lnTo>
                <a:lnTo>
                  <a:pt x="2" y="161"/>
                </a:lnTo>
                <a:lnTo>
                  <a:pt x="1" y="170"/>
                </a:lnTo>
                <a:lnTo>
                  <a:pt x="2" y="176"/>
                </a:lnTo>
                <a:lnTo>
                  <a:pt x="11" y="176"/>
                </a:lnTo>
                <a:lnTo>
                  <a:pt x="29" y="171"/>
                </a:lnTo>
                <a:lnTo>
                  <a:pt x="39" y="170"/>
                </a:lnTo>
                <a:lnTo>
                  <a:pt x="45" y="166"/>
                </a:lnTo>
                <a:lnTo>
                  <a:pt x="47" y="160"/>
                </a:lnTo>
                <a:lnTo>
                  <a:pt x="48" y="153"/>
                </a:lnTo>
                <a:lnTo>
                  <a:pt x="53" y="149"/>
                </a:lnTo>
                <a:lnTo>
                  <a:pt x="59" y="146"/>
                </a:lnTo>
                <a:lnTo>
                  <a:pt x="64" y="134"/>
                </a:lnTo>
                <a:lnTo>
                  <a:pt x="68" y="123"/>
                </a:lnTo>
                <a:lnTo>
                  <a:pt x="86" y="112"/>
                </a:lnTo>
                <a:lnTo>
                  <a:pt x="96" y="115"/>
                </a:lnTo>
                <a:lnTo>
                  <a:pt x="106" y="120"/>
                </a:lnTo>
                <a:lnTo>
                  <a:pt x="111" y="127"/>
                </a:lnTo>
                <a:lnTo>
                  <a:pt x="115" y="133"/>
                </a:lnTo>
                <a:lnTo>
                  <a:pt x="122" y="133"/>
                </a:lnTo>
                <a:lnTo>
                  <a:pt x="126" y="125"/>
                </a:lnTo>
                <a:lnTo>
                  <a:pt x="127" y="112"/>
                </a:lnTo>
                <a:lnTo>
                  <a:pt x="129" y="100"/>
                </a:lnTo>
                <a:lnTo>
                  <a:pt x="131" y="85"/>
                </a:lnTo>
                <a:lnTo>
                  <a:pt x="136" y="72"/>
                </a:lnTo>
                <a:lnTo>
                  <a:pt x="136" y="59"/>
                </a:lnTo>
                <a:lnTo>
                  <a:pt x="134" y="41"/>
                </a:lnTo>
                <a:lnTo>
                  <a:pt x="129" y="26"/>
                </a:lnTo>
                <a:lnTo>
                  <a:pt x="129" y="16"/>
                </a:lnTo>
                <a:lnTo>
                  <a:pt x="122" y="5"/>
                </a:lnTo>
                <a:lnTo>
                  <a:pt x="120" y="0"/>
                </a:lnTo>
                <a:lnTo>
                  <a:pt x="104" y="8"/>
                </a:lnTo>
                <a:lnTo>
                  <a:pt x="97" y="21"/>
                </a:lnTo>
                <a:lnTo>
                  <a:pt x="84" y="34"/>
                </a:lnTo>
                <a:lnTo>
                  <a:pt x="80" y="34"/>
                </a:lnTo>
                <a:lnTo>
                  <a:pt x="77" y="34"/>
                </a:lnTo>
                <a:lnTo>
                  <a:pt x="64" y="44"/>
                </a:lnTo>
                <a:lnTo>
                  <a:pt x="60" y="48"/>
                </a:lnTo>
                <a:lnTo>
                  <a:pt x="59" y="54"/>
                </a:lnTo>
                <a:lnTo>
                  <a:pt x="56" y="61"/>
                </a:lnTo>
                <a:lnTo>
                  <a:pt x="55" y="69"/>
                </a:lnTo>
                <a:lnTo>
                  <a:pt x="56" y="77"/>
                </a:lnTo>
                <a:lnTo>
                  <a:pt x="57" y="84"/>
                </a:lnTo>
                <a:lnTo>
                  <a:pt x="56" y="90"/>
                </a:lnTo>
                <a:lnTo>
                  <a:pt x="49" y="100"/>
                </a:lnTo>
                <a:lnTo>
                  <a:pt x="43" y="102"/>
                </a:lnTo>
                <a:lnTo>
                  <a:pt x="43" y="100"/>
                </a:lnTo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IN" sz="2000" dirty="0"/>
          </a:p>
        </p:txBody>
      </p:sp>
      <p:sp>
        <p:nvSpPr>
          <p:cNvPr id="34" name="Freeform 30"/>
          <p:cNvSpPr/>
          <p:nvPr/>
        </p:nvSpPr>
        <p:spPr bwMode="auto">
          <a:xfrm>
            <a:off x="5443995" y="2886075"/>
            <a:ext cx="539750" cy="225425"/>
          </a:xfrm>
          <a:custGeom>
            <a:avLst/>
            <a:gdLst>
              <a:gd name="T0" fmla="*/ 518737 w 264"/>
              <a:gd name="T1" fmla="*/ 24 h 124"/>
              <a:gd name="T2" fmla="*/ 3026070 w 264"/>
              <a:gd name="T3" fmla="*/ 18 h 124"/>
              <a:gd name="T4" fmla="*/ 4467197 w 264"/>
              <a:gd name="T5" fmla="*/ 10 h 124"/>
              <a:gd name="T6" fmla="*/ 7109345 w 264"/>
              <a:gd name="T7" fmla="*/ 4 h 124"/>
              <a:gd name="T8" fmla="*/ 10614710 w 264"/>
              <a:gd name="T9" fmla="*/ 5 h 124"/>
              <a:gd name="T10" fmla="*/ 13467479 w 264"/>
              <a:gd name="T11" fmla="*/ 5 h 124"/>
              <a:gd name="T12" fmla="*/ 13532082 w 264"/>
              <a:gd name="T13" fmla="*/ 23 h 124"/>
              <a:gd name="T14" fmla="*/ 15071309 w 264"/>
              <a:gd name="T15" fmla="*/ 23 h 124"/>
              <a:gd name="T16" fmla="*/ 15841375 w 264"/>
              <a:gd name="T17" fmla="*/ 17 h 124"/>
              <a:gd name="T18" fmla="*/ 17077772 w 264"/>
              <a:gd name="T19" fmla="*/ 3 h 124"/>
              <a:gd name="T20" fmla="*/ 19415796 w 264"/>
              <a:gd name="T21" fmla="*/ 8 h 124"/>
              <a:gd name="T22" fmla="*/ 19874157 w 264"/>
              <a:gd name="T23" fmla="*/ 41 h 124"/>
              <a:gd name="T24" fmla="*/ 19581965 w 264"/>
              <a:gd name="T25" fmla="*/ 51 h 124"/>
              <a:gd name="T26" fmla="*/ 20591285 w 264"/>
              <a:gd name="T27" fmla="*/ 62 h 124"/>
              <a:gd name="T28" fmla="*/ 20463015 w 264"/>
              <a:gd name="T29" fmla="*/ 62 h 124"/>
              <a:gd name="T30" fmla="*/ 19210886 w 264"/>
              <a:gd name="T31" fmla="*/ 62 h 124"/>
              <a:gd name="T32" fmla="*/ 19335374 w 264"/>
              <a:gd name="T33" fmla="*/ 62 h 124"/>
              <a:gd name="T34" fmla="*/ 18322780 w 264"/>
              <a:gd name="T35" fmla="*/ 62 h 124"/>
              <a:gd name="T36" fmla="*/ 17573330 w 264"/>
              <a:gd name="T37" fmla="*/ 62 h 124"/>
              <a:gd name="T38" fmla="*/ 16663213 w 264"/>
              <a:gd name="T39" fmla="*/ 62 h 124"/>
              <a:gd name="T40" fmla="*/ 14839577 w 264"/>
              <a:gd name="T41" fmla="*/ 62 h 124"/>
              <a:gd name="T42" fmla="*/ 12404317 w 264"/>
              <a:gd name="T43" fmla="*/ 62 h 124"/>
              <a:gd name="T44" fmla="*/ 10045828 w 264"/>
              <a:gd name="T45" fmla="*/ 62 h 124"/>
              <a:gd name="T46" fmla="*/ 8402656 w 264"/>
              <a:gd name="T47" fmla="*/ 62 h 124"/>
              <a:gd name="T48" fmla="*/ 6430693 w 264"/>
              <a:gd name="T49" fmla="*/ 62 h 124"/>
              <a:gd name="T50" fmla="*/ 4467197 w 264"/>
              <a:gd name="T51" fmla="*/ 62 h 124"/>
              <a:gd name="T52" fmla="*/ 3026070 w 264"/>
              <a:gd name="T53" fmla="*/ 62 h 124"/>
              <a:gd name="T54" fmla="*/ 2586787 w 264"/>
              <a:gd name="T55" fmla="*/ 62 h 124"/>
              <a:gd name="T56" fmla="*/ 1308390 w 264"/>
              <a:gd name="T57" fmla="*/ 62 h 124"/>
              <a:gd name="T58" fmla="*/ 1025583 w 264"/>
              <a:gd name="T59" fmla="*/ 62 h 124"/>
              <a:gd name="T60" fmla="*/ 844098 w 264"/>
              <a:gd name="T61" fmla="*/ 46 h 124"/>
              <a:gd name="T62" fmla="*/ 1025583 w 264"/>
              <a:gd name="T63" fmla="*/ 30 h 124"/>
              <a:gd name="T64" fmla="*/ 0 w 264"/>
              <a:gd name="T65" fmla="*/ 23 h 12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264"/>
              <a:gd name="T100" fmla="*/ 0 h 124"/>
              <a:gd name="T101" fmla="*/ 264 w 264"/>
              <a:gd name="T102" fmla="*/ 124 h 12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264" h="124">
                <a:moveTo>
                  <a:pt x="0" y="23"/>
                </a:moveTo>
                <a:lnTo>
                  <a:pt x="6" y="24"/>
                </a:lnTo>
                <a:lnTo>
                  <a:pt x="20" y="25"/>
                </a:lnTo>
                <a:lnTo>
                  <a:pt x="38" y="18"/>
                </a:lnTo>
                <a:lnTo>
                  <a:pt x="47" y="14"/>
                </a:lnTo>
                <a:lnTo>
                  <a:pt x="56" y="10"/>
                </a:lnTo>
                <a:lnTo>
                  <a:pt x="74" y="5"/>
                </a:lnTo>
                <a:lnTo>
                  <a:pt x="89" y="4"/>
                </a:lnTo>
                <a:lnTo>
                  <a:pt x="104" y="5"/>
                </a:lnTo>
                <a:lnTo>
                  <a:pt x="132" y="5"/>
                </a:lnTo>
                <a:lnTo>
                  <a:pt x="160" y="5"/>
                </a:lnTo>
                <a:lnTo>
                  <a:pt x="168" y="5"/>
                </a:lnTo>
                <a:lnTo>
                  <a:pt x="169" y="13"/>
                </a:lnTo>
                <a:lnTo>
                  <a:pt x="169" y="23"/>
                </a:lnTo>
                <a:lnTo>
                  <a:pt x="176" y="25"/>
                </a:lnTo>
                <a:lnTo>
                  <a:pt x="187" y="23"/>
                </a:lnTo>
                <a:lnTo>
                  <a:pt x="194" y="23"/>
                </a:lnTo>
                <a:lnTo>
                  <a:pt x="197" y="17"/>
                </a:lnTo>
                <a:lnTo>
                  <a:pt x="199" y="10"/>
                </a:lnTo>
                <a:lnTo>
                  <a:pt x="213" y="3"/>
                </a:lnTo>
                <a:lnTo>
                  <a:pt x="232" y="0"/>
                </a:lnTo>
                <a:lnTo>
                  <a:pt x="242" y="8"/>
                </a:lnTo>
                <a:lnTo>
                  <a:pt x="251" y="25"/>
                </a:lnTo>
                <a:lnTo>
                  <a:pt x="247" y="41"/>
                </a:lnTo>
                <a:lnTo>
                  <a:pt x="245" y="46"/>
                </a:lnTo>
                <a:lnTo>
                  <a:pt x="244" y="51"/>
                </a:lnTo>
                <a:lnTo>
                  <a:pt x="247" y="64"/>
                </a:lnTo>
                <a:lnTo>
                  <a:pt x="256" y="74"/>
                </a:lnTo>
                <a:lnTo>
                  <a:pt x="263" y="74"/>
                </a:lnTo>
                <a:lnTo>
                  <a:pt x="254" y="84"/>
                </a:lnTo>
                <a:lnTo>
                  <a:pt x="244" y="92"/>
                </a:lnTo>
                <a:lnTo>
                  <a:pt x="238" y="105"/>
                </a:lnTo>
                <a:lnTo>
                  <a:pt x="238" y="109"/>
                </a:lnTo>
                <a:lnTo>
                  <a:pt x="240" y="115"/>
                </a:lnTo>
                <a:lnTo>
                  <a:pt x="238" y="122"/>
                </a:lnTo>
                <a:lnTo>
                  <a:pt x="228" y="122"/>
                </a:lnTo>
                <a:lnTo>
                  <a:pt x="224" y="123"/>
                </a:lnTo>
                <a:lnTo>
                  <a:pt x="219" y="122"/>
                </a:lnTo>
                <a:lnTo>
                  <a:pt x="208" y="117"/>
                </a:lnTo>
                <a:lnTo>
                  <a:pt x="208" y="110"/>
                </a:lnTo>
                <a:lnTo>
                  <a:pt x="199" y="107"/>
                </a:lnTo>
                <a:lnTo>
                  <a:pt x="184" y="106"/>
                </a:lnTo>
                <a:lnTo>
                  <a:pt x="169" y="107"/>
                </a:lnTo>
                <a:lnTo>
                  <a:pt x="154" y="106"/>
                </a:lnTo>
                <a:lnTo>
                  <a:pt x="140" y="107"/>
                </a:lnTo>
                <a:lnTo>
                  <a:pt x="124" y="110"/>
                </a:lnTo>
                <a:lnTo>
                  <a:pt x="113" y="108"/>
                </a:lnTo>
                <a:lnTo>
                  <a:pt x="104" y="107"/>
                </a:lnTo>
                <a:lnTo>
                  <a:pt x="91" y="105"/>
                </a:lnTo>
                <a:lnTo>
                  <a:pt x="79" y="107"/>
                </a:lnTo>
                <a:lnTo>
                  <a:pt x="70" y="115"/>
                </a:lnTo>
                <a:lnTo>
                  <a:pt x="56" y="115"/>
                </a:lnTo>
                <a:lnTo>
                  <a:pt x="47" y="107"/>
                </a:lnTo>
                <a:lnTo>
                  <a:pt x="38" y="100"/>
                </a:lnTo>
                <a:lnTo>
                  <a:pt x="35" y="99"/>
                </a:lnTo>
                <a:lnTo>
                  <a:pt x="32" y="100"/>
                </a:lnTo>
                <a:lnTo>
                  <a:pt x="23" y="101"/>
                </a:lnTo>
                <a:lnTo>
                  <a:pt x="16" y="100"/>
                </a:lnTo>
                <a:lnTo>
                  <a:pt x="13" y="94"/>
                </a:lnTo>
                <a:lnTo>
                  <a:pt x="13" y="76"/>
                </a:lnTo>
                <a:lnTo>
                  <a:pt x="11" y="66"/>
                </a:lnTo>
                <a:lnTo>
                  <a:pt x="11" y="46"/>
                </a:lnTo>
                <a:lnTo>
                  <a:pt x="14" y="37"/>
                </a:lnTo>
                <a:lnTo>
                  <a:pt x="13" y="30"/>
                </a:lnTo>
                <a:lnTo>
                  <a:pt x="5" y="25"/>
                </a:lnTo>
                <a:lnTo>
                  <a:pt x="0" y="23"/>
                </a:lnTo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IN" sz="2000" dirty="0"/>
          </a:p>
        </p:txBody>
      </p:sp>
      <p:sp>
        <p:nvSpPr>
          <p:cNvPr id="35" name="Freeform 31"/>
          <p:cNvSpPr/>
          <p:nvPr/>
        </p:nvSpPr>
        <p:spPr bwMode="auto">
          <a:xfrm>
            <a:off x="5443995" y="2886075"/>
            <a:ext cx="539750" cy="225425"/>
          </a:xfrm>
          <a:custGeom>
            <a:avLst/>
            <a:gdLst>
              <a:gd name="T0" fmla="*/ 518737 w 264"/>
              <a:gd name="T1" fmla="*/ 24 h 124"/>
              <a:gd name="T2" fmla="*/ 3026070 w 264"/>
              <a:gd name="T3" fmla="*/ 18 h 124"/>
              <a:gd name="T4" fmla="*/ 4467197 w 264"/>
              <a:gd name="T5" fmla="*/ 10 h 124"/>
              <a:gd name="T6" fmla="*/ 7109345 w 264"/>
              <a:gd name="T7" fmla="*/ 4 h 124"/>
              <a:gd name="T8" fmla="*/ 10614710 w 264"/>
              <a:gd name="T9" fmla="*/ 5 h 124"/>
              <a:gd name="T10" fmla="*/ 13467479 w 264"/>
              <a:gd name="T11" fmla="*/ 5 h 124"/>
              <a:gd name="T12" fmla="*/ 13532082 w 264"/>
              <a:gd name="T13" fmla="*/ 23 h 124"/>
              <a:gd name="T14" fmla="*/ 15071309 w 264"/>
              <a:gd name="T15" fmla="*/ 23 h 124"/>
              <a:gd name="T16" fmla="*/ 15841375 w 264"/>
              <a:gd name="T17" fmla="*/ 17 h 124"/>
              <a:gd name="T18" fmla="*/ 17077772 w 264"/>
              <a:gd name="T19" fmla="*/ 3 h 124"/>
              <a:gd name="T20" fmla="*/ 19415796 w 264"/>
              <a:gd name="T21" fmla="*/ 8 h 124"/>
              <a:gd name="T22" fmla="*/ 19874157 w 264"/>
              <a:gd name="T23" fmla="*/ 41 h 124"/>
              <a:gd name="T24" fmla="*/ 19581965 w 264"/>
              <a:gd name="T25" fmla="*/ 51 h 124"/>
              <a:gd name="T26" fmla="*/ 20591285 w 264"/>
              <a:gd name="T27" fmla="*/ 62 h 124"/>
              <a:gd name="T28" fmla="*/ 20463015 w 264"/>
              <a:gd name="T29" fmla="*/ 62 h 124"/>
              <a:gd name="T30" fmla="*/ 19210886 w 264"/>
              <a:gd name="T31" fmla="*/ 62 h 124"/>
              <a:gd name="T32" fmla="*/ 19335374 w 264"/>
              <a:gd name="T33" fmla="*/ 62 h 124"/>
              <a:gd name="T34" fmla="*/ 18322780 w 264"/>
              <a:gd name="T35" fmla="*/ 62 h 124"/>
              <a:gd name="T36" fmla="*/ 17573330 w 264"/>
              <a:gd name="T37" fmla="*/ 62 h 124"/>
              <a:gd name="T38" fmla="*/ 16663213 w 264"/>
              <a:gd name="T39" fmla="*/ 62 h 124"/>
              <a:gd name="T40" fmla="*/ 14839577 w 264"/>
              <a:gd name="T41" fmla="*/ 62 h 124"/>
              <a:gd name="T42" fmla="*/ 12404317 w 264"/>
              <a:gd name="T43" fmla="*/ 62 h 124"/>
              <a:gd name="T44" fmla="*/ 10045828 w 264"/>
              <a:gd name="T45" fmla="*/ 62 h 124"/>
              <a:gd name="T46" fmla="*/ 8402656 w 264"/>
              <a:gd name="T47" fmla="*/ 62 h 124"/>
              <a:gd name="T48" fmla="*/ 6430693 w 264"/>
              <a:gd name="T49" fmla="*/ 62 h 124"/>
              <a:gd name="T50" fmla="*/ 4467197 w 264"/>
              <a:gd name="T51" fmla="*/ 62 h 124"/>
              <a:gd name="T52" fmla="*/ 3026070 w 264"/>
              <a:gd name="T53" fmla="*/ 62 h 124"/>
              <a:gd name="T54" fmla="*/ 2586787 w 264"/>
              <a:gd name="T55" fmla="*/ 62 h 124"/>
              <a:gd name="T56" fmla="*/ 1308390 w 264"/>
              <a:gd name="T57" fmla="*/ 62 h 124"/>
              <a:gd name="T58" fmla="*/ 1025583 w 264"/>
              <a:gd name="T59" fmla="*/ 62 h 124"/>
              <a:gd name="T60" fmla="*/ 844098 w 264"/>
              <a:gd name="T61" fmla="*/ 46 h 124"/>
              <a:gd name="T62" fmla="*/ 1025583 w 264"/>
              <a:gd name="T63" fmla="*/ 30 h 124"/>
              <a:gd name="T64" fmla="*/ 0 w 264"/>
              <a:gd name="T65" fmla="*/ 23 h 12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264"/>
              <a:gd name="T100" fmla="*/ 0 h 124"/>
              <a:gd name="T101" fmla="*/ 264 w 264"/>
              <a:gd name="T102" fmla="*/ 124 h 12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264" h="124">
                <a:moveTo>
                  <a:pt x="0" y="23"/>
                </a:moveTo>
                <a:lnTo>
                  <a:pt x="6" y="24"/>
                </a:lnTo>
                <a:lnTo>
                  <a:pt x="20" y="25"/>
                </a:lnTo>
                <a:lnTo>
                  <a:pt x="38" y="18"/>
                </a:lnTo>
                <a:lnTo>
                  <a:pt x="47" y="14"/>
                </a:lnTo>
                <a:lnTo>
                  <a:pt x="56" y="10"/>
                </a:lnTo>
                <a:lnTo>
                  <a:pt x="74" y="5"/>
                </a:lnTo>
                <a:lnTo>
                  <a:pt x="89" y="4"/>
                </a:lnTo>
                <a:lnTo>
                  <a:pt x="104" y="5"/>
                </a:lnTo>
                <a:lnTo>
                  <a:pt x="132" y="5"/>
                </a:lnTo>
                <a:lnTo>
                  <a:pt x="160" y="5"/>
                </a:lnTo>
                <a:lnTo>
                  <a:pt x="168" y="5"/>
                </a:lnTo>
                <a:lnTo>
                  <a:pt x="169" y="13"/>
                </a:lnTo>
                <a:lnTo>
                  <a:pt x="169" y="23"/>
                </a:lnTo>
                <a:lnTo>
                  <a:pt x="176" y="25"/>
                </a:lnTo>
                <a:lnTo>
                  <a:pt x="187" y="23"/>
                </a:lnTo>
                <a:lnTo>
                  <a:pt x="194" y="23"/>
                </a:lnTo>
                <a:lnTo>
                  <a:pt x="197" y="17"/>
                </a:lnTo>
                <a:lnTo>
                  <a:pt x="199" y="10"/>
                </a:lnTo>
                <a:lnTo>
                  <a:pt x="213" y="3"/>
                </a:lnTo>
                <a:lnTo>
                  <a:pt x="232" y="0"/>
                </a:lnTo>
                <a:lnTo>
                  <a:pt x="242" y="8"/>
                </a:lnTo>
                <a:lnTo>
                  <a:pt x="251" y="25"/>
                </a:lnTo>
                <a:lnTo>
                  <a:pt x="247" y="41"/>
                </a:lnTo>
                <a:lnTo>
                  <a:pt x="245" y="46"/>
                </a:lnTo>
                <a:lnTo>
                  <a:pt x="244" y="51"/>
                </a:lnTo>
                <a:lnTo>
                  <a:pt x="247" y="64"/>
                </a:lnTo>
                <a:lnTo>
                  <a:pt x="256" y="74"/>
                </a:lnTo>
                <a:lnTo>
                  <a:pt x="263" y="74"/>
                </a:lnTo>
                <a:lnTo>
                  <a:pt x="254" y="84"/>
                </a:lnTo>
                <a:lnTo>
                  <a:pt x="244" y="92"/>
                </a:lnTo>
                <a:lnTo>
                  <a:pt x="238" y="105"/>
                </a:lnTo>
                <a:lnTo>
                  <a:pt x="238" y="109"/>
                </a:lnTo>
                <a:lnTo>
                  <a:pt x="240" y="115"/>
                </a:lnTo>
                <a:lnTo>
                  <a:pt x="238" y="122"/>
                </a:lnTo>
                <a:lnTo>
                  <a:pt x="228" y="122"/>
                </a:lnTo>
                <a:lnTo>
                  <a:pt x="224" y="123"/>
                </a:lnTo>
                <a:lnTo>
                  <a:pt x="219" y="122"/>
                </a:lnTo>
                <a:lnTo>
                  <a:pt x="208" y="117"/>
                </a:lnTo>
                <a:lnTo>
                  <a:pt x="208" y="110"/>
                </a:lnTo>
                <a:lnTo>
                  <a:pt x="199" y="107"/>
                </a:lnTo>
                <a:lnTo>
                  <a:pt x="184" y="106"/>
                </a:lnTo>
                <a:lnTo>
                  <a:pt x="169" y="107"/>
                </a:lnTo>
                <a:lnTo>
                  <a:pt x="154" y="106"/>
                </a:lnTo>
                <a:lnTo>
                  <a:pt x="140" y="107"/>
                </a:lnTo>
                <a:lnTo>
                  <a:pt x="124" y="110"/>
                </a:lnTo>
                <a:lnTo>
                  <a:pt x="113" y="108"/>
                </a:lnTo>
                <a:lnTo>
                  <a:pt x="104" y="107"/>
                </a:lnTo>
                <a:lnTo>
                  <a:pt x="91" y="105"/>
                </a:lnTo>
                <a:lnTo>
                  <a:pt x="79" y="107"/>
                </a:lnTo>
                <a:lnTo>
                  <a:pt x="70" y="115"/>
                </a:lnTo>
                <a:lnTo>
                  <a:pt x="56" y="115"/>
                </a:lnTo>
                <a:lnTo>
                  <a:pt x="47" y="107"/>
                </a:lnTo>
                <a:lnTo>
                  <a:pt x="38" y="100"/>
                </a:lnTo>
                <a:lnTo>
                  <a:pt x="35" y="99"/>
                </a:lnTo>
                <a:lnTo>
                  <a:pt x="32" y="100"/>
                </a:lnTo>
                <a:lnTo>
                  <a:pt x="23" y="101"/>
                </a:lnTo>
                <a:lnTo>
                  <a:pt x="16" y="100"/>
                </a:lnTo>
                <a:lnTo>
                  <a:pt x="13" y="94"/>
                </a:lnTo>
                <a:lnTo>
                  <a:pt x="13" y="76"/>
                </a:lnTo>
                <a:lnTo>
                  <a:pt x="11" y="66"/>
                </a:lnTo>
                <a:lnTo>
                  <a:pt x="11" y="46"/>
                </a:lnTo>
                <a:lnTo>
                  <a:pt x="14" y="37"/>
                </a:lnTo>
                <a:lnTo>
                  <a:pt x="13" y="30"/>
                </a:lnTo>
                <a:lnTo>
                  <a:pt x="5" y="25"/>
                </a:lnTo>
                <a:lnTo>
                  <a:pt x="0" y="23"/>
                </a:lnTo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IN" sz="2000" dirty="0"/>
          </a:p>
        </p:txBody>
      </p:sp>
      <p:sp>
        <p:nvSpPr>
          <p:cNvPr id="36" name="Freeform 32"/>
          <p:cNvSpPr/>
          <p:nvPr/>
        </p:nvSpPr>
        <p:spPr bwMode="auto">
          <a:xfrm>
            <a:off x="4035883" y="3570288"/>
            <a:ext cx="1060450" cy="874712"/>
          </a:xfrm>
          <a:custGeom>
            <a:avLst/>
            <a:gdLst>
              <a:gd name="T0" fmla="*/ 2 w 520"/>
              <a:gd name="T1" fmla="*/ 219 h 481"/>
              <a:gd name="T2" fmla="*/ 2620019 w 520"/>
              <a:gd name="T3" fmla="*/ 207 h 481"/>
              <a:gd name="T4" fmla="*/ 4769667 w 520"/>
              <a:gd name="T5" fmla="*/ 196 h 481"/>
              <a:gd name="T6" fmla="*/ 5695274 w 520"/>
              <a:gd name="T7" fmla="*/ 178 h 481"/>
              <a:gd name="T8" fmla="*/ 4769667 w 520"/>
              <a:gd name="T9" fmla="*/ 160 h 481"/>
              <a:gd name="T10" fmla="*/ 3564792 w 520"/>
              <a:gd name="T11" fmla="*/ 135 h 481"/>
              <a:gd name="T12" fmla="*/ 2887059 w 520"/>
              <a:gd name="T13" fmla="*/ 126 h 481"/>
              <a:gd name="T14" fmla="*/ 5529333 w 520"/>
              <a:gd name="T15" fmla="*/ 135 h 481"/>
              <a:gd name="T16" fmla="*/ 8396915 w 520"/>
              <a:gd name="T17" fmla="*/ 143 h 481"/>
              <a:gd name="T18" fmla="*/ 8152257 w 520"/>
              <a:gd name="T19" fmla="*/ 131 h 481"/>
              <a:gd name="T20" fmla="*/ 6650864 w 520"/>
              <a:gd name="T21" fmla="*/ 124 h 481"/>
              <a:gd name="T22" fmla="*/ 5791494 w 520"/>
              <a:gd name="T23" fmla="*/ 80 h 481"/>
              <a:gd name="T24" fmla="*/ 8007061 w 520"/>
              <a:gd name="T25" fmla="*/ 80 h 481"/>
              <a:gd name="T26" fmla="*/ 9772383 w 520"/>
              <a:gd name="T27" fmla="*/ 80 h 481"/>
              <a:gd name="T28" fmla="*/ 12065559 w 520"/>
              <a:gd name="T29" fmla="*/ 80 h 481"/>
              <a:gd name="T30" fmla="*/ 13244459 w 520"/>
              <a:gd name="T31" fmla="*/ 80 h 481"/>
              <a:gd name="T32" fmla="*/ 14807089 w 520"/>
              <a:gd name="T33" fmla="*/ 66 h 481"/>
              <a:gd name="T34" fmla="*/ 17726630 w 520"/>
              <a:gd name="T35" fmla="*/ 29 h 481"/>
              <a:gd name="T36" fmla="*/ 21242749 w 520"/>
              <a:gd name="T37" fmla="*/ 22 h 481"/>
              <a:gd name="T38" fmla="*/ 23801614 w 520"/>
              <a:gd name="T39" fmla="*/ 21 h 481"/>
              <a:gd name="T40" fmla="*/ 24422146 w 520"/>
              <a:gd name="T41" fmla="*/ 55 h 481"/>
              <a:gd name="T42" fmla="*/ 27365991 w 520"/>
              <a:gd name="T43" fmla="*/ 47 h 481"/>
              <a:gd name="T44" fmla="*/ 29209804 w 520"/>
              <a:gd name="T45" fmla="*/ 60 h 481"/>
              <a:gd name="T46" fmla="*/ 30554139 w 520"/>
              <a:gd name="T47" fmla="*/ 32 h 481"/>
              <a:gd name="T48" fmla="*/ 31456723 w 520"/>
              <a:gd name="T49" fmla="*/ 0 h 481"/>
              <a:gd name="T50" fmla="*/ 33956078 w 520"/>
              <a:gd name="T51" fmla="*/ 29 h 481"/>
              <a:gd name="T52" fmla="*/ 34969152 w 520"/>
              <a:gd name="T53" fmla="*/ 38 h 481"/>
              <a:gd name="T54" fmla="*/ 37376911 w 520"/>
              <a:gd name="T55" fmla="*/ 42 h 481"/>
              <a:gd name="T56" fmla="*/ 37937304 w 520"/>
              <a:gd name="T57" fmla="*/ 68 h 481"/>
              <a:gd name="T58" fmla="*/ 40287865 w 520"/>
              <a:gd name="T59" fmla="*/ 80 h 481"/>
              <a:gd name="T60" fmla="*/ 38935926 w 520"/>
              <a:gd name="T61" fmla="*/ 80 h 481"/>
              <a:gd name="T62" fmla="*/ 37131544 w 520"/>
              <a:gd name="T63" fmla="*/ 80 h 481"/>
              <a:gd name="T64" fmla="*/ 36107251 w 520"/>
              <a:gd name="T65" fmla="*/ 80 h 481"/>
              <a:gd name="T66" fmla="*/ 36704809 w 520"/>
              <a:gd name="T67" fmla="*/ 80 h 481"/>
              <a:gd name="T68" fmla="*/ 36832384 w 520"/>
              <a:gd name="T69" fmla="*/ 90 h 481"/>
              <a:gd name="T70" fmla="*/ 34606787 w 520"/>
              <a:gd name="T71" fmla="*/ 132 h 481"/>
              <a:gd name="T72" fmla="*/ 30871692 w 520"/>
              <a:gd name="T73" fmla="*/ 145 h 481"/>
              <a:gd name="T74" fmla="*/ 28016195 w 520"/>
              <a:gd name="T75" fmla="*/ 142 h 481"/>
              <a:gd name="T76" fmla="*/ 26681890 w 520"/>
              <a:gd name="T77" fmla="*/ 144 h 481"/>
              <a:gd name="T78" fmla="*/ 26127219 w 520"/>
              <a:gd name="T79" fmla="*/ 154 h 481"/>
              <a:gd name="T80" fmla="*/ 24266013 w 520"/>
              <a:gd name="T81" fmla="*/ 170 h 481"/>
              <a:gd name="T82" fmla="*/ 22132078 w 520"/>
              <a:gd name="T83" fmla="*/ 177 h 481"/>
              <a:gd name="T84" fmla="*/ 20741269 w 520"/>
              <a:gd name="T85" fmla="*/ 181 h 481"/>
              <a:gd name="T86" fmla="*/ 19986765 w 520"/>
              <a:gd name="T87" fmla="*/ 189 h 481"/>
              <a:gd name="T88" fmla="*/ 17554599 w 520"/>
              <a:gd name="T89" fmla="*/ 194 h 481"/>
              <a:gd name="T90" fmla="*/ 15795452 w 520"/>
              <a:gd name="T91" fmla="*/ 183 h 481"/>
              <a:gd name="T92" fmla="*/ 14594375 w 520"/>
              <a:gd name="T93" fmla="*/ 181 h 481"/>
              <a:gd name="T94" fmla="*/ 13244459 w 520"/>
              <a:gd name="T95" fmla="*/ 189 h 481"/>
              <a:gd name="T96" fmla="*/ 11805333 w 520"/>
              <a:gd name="T97" fmla="*/ 197 h 481"/>
              <a:gd name="T98" fmla="*/ 11537730 w 520"/>
              <a:gd name="T99" fmla="*/ 206 h 481"/>
              <a:gd name="T100" fmla="*/ 10368080 w 520"/>
              <a:gd name="T101" fmla="*/ 212 h 481"/>
              <a:gd name="T102" fmla="*/ 9017655 w 520"/>
              <a:gd name="T103" fmla="*/ 215 h 481"/>
              <a:gd name="T104" fmla="*/ 7599914 w 520"/>
              <a:gd name="T105" fmla="*/ 209 h 481"/>
              <a:gd name="T106" fmla="*/ 6871925 w 520"/>
              <a:gd name="T107" fmla="*/ 217 h 481"/>
              <a:gd name="T108" fmla="*/ 5659471 w 520"/>
              <a:gd name="T109" fmla="*/ 222 h 481"/>
              <a:gd name="T110" fmla="*/ 2701833 w 520"/>
              <a:gd name="T111" fmla="*/ 228 h 481"/>
              <a:gd name="T112" fmla="*/ 554478 w 520"/>
              <a:gd name="T113" fmla="*/ 229 h 48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520"/>
              <a:gd name="T172" fmla="*/ 0 h 481"/>
              <a:gd name="T173" fmla="*/ 520 w 520"/>
              <a:gd name="T174" fmla="*/ 481 h 481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520" h="481">
                <a:moveTo>
                  <a:pt x="7" y="476"/>
                </a:moveTo>
                <a:lnTo>
                  <a:pt x="0" y="463"/>
                </a:lnTo>
                <a:lnTo>
                  <a:pt x="2" y="446"/>
                </a:lnTo>
                <a:lnTo>
                  <a:pt x="12" y="433"/>
                </a:lnTo>
                <a:lnTo>
                  <a:pt x="27" y="422"/>
                </a:lnTo>
                <a:lnTo>
                  <a:pt x="34" y="410"/>
                </a:lnTo>
                <a:lnTo>
                  <a:pt x="41" y="400"/>
                </a:lnTo>
                <a:lnTo>
                  <a:pt x="51" y="392"/>
                </a:lnTo>
                <a:lnTo>
                  <a:pt x="62" y="384"/>
                </a:lnTo>
                <a:lnTo>
                  <a:pt x="74" y="371"/>
                </a:lnTo>
                <a:lnTo>
                  <a:pt x="78" y="356"/>
                </a:lnTo>
                <a:lnTo>
                  <a:pt x="74" y="348"/>
                </a:lnTo>
                <a:lnTo>
                  <a:pt x="69" y="341"/>
                </a:lnTo>
                <a:lnTo>
                  <a:pt x="64" y="327"/>
                </a:lnTo>
                <a:lnTo>
                  <a:pt x="62" y="313"/>
                </a:lnTo>
                <a:lnTo>
                  <a:pt x="53" y="285"/>
                </a:lnTo>
                <a:lnTo>
                  <a:pt x="50" y="272"/>
                </a:lnTo>
                <a:lnTo>
                  <a:pt x="46" y="262"/>
                </a:lnTo>
                <a:lnTo>
                  <a:pt x="37" y="256"/>
                </a:lnTo>
                <a:lnTo>
                  <a:pt x="32" y="252"/>
                </a:lnTo>
                <a:lnTo>
                  <a:pt x="37" y="244"/>
                </a:lnTo>
                <a:lnTo>
                  <a:pt x="47" y="246"/>
                </a:lnTo>
                <a:lnTo>
                  <a:pt x="59" y="257"/>
                </a:lnTo>
                <a:lnTo>
                  <a:pt x="71" y="262"/>
                </a:lnTo>
                <a:lnTo>
                  <a:pt x="80" y="272"/>
                </a:lnTo>
                <a:lnTo>
                  <a:pt x="98" y="277"/>
                </a:lnTo>
                <a:lnTo>
                  <a:pt x="109" y="278"/>
                </a:lnTo>
                <a:lnTo>
                  <a:pt x="117" y="269"/>
                </a:lnTo>
                <a:lnTo>
                  <a:pt x="117" y="257"/>
                </a:lnTo>
                <a:lnTo>
                  <a:pt x="105" y="254"/>
                </a:lnTo>
                <a:lnTo>
                  <a:pt x="90" y="253"/>
                </a:lnTo>
                <a:lnTo>
                  <a:pt x="87" y="249"/>
                </a:lnTo>
                <a:lnTo>
                  <a:pt x="85" y="241"/>
                </a:lnTo>
                <a:lnTo>
                  <a:pt x="80" y="220"/>
                </a:lnTo>
                <a:lnTo>
                  <a:pt x="76" y="207"/>
                </a:lnTo>
                <a:lnTo>
                  <a:pt x="75" y="196"/>
                </a:lnTo>
                <a:lnTo>
                  <a:pt x="85" y="180"/>
                </a:lnTo>
                <a:lnTo>
                  <a:pt x="94" y="171"/>
                </a:lnTo>
                <a:lnTo>
                  <a:pt x="103" y="162"/>
                </a:lnTo>
                <a:lnTo>
                  <a:pt x="109" y="151"/>
                </a:lnTo>
                <a:lnTo>
                  <a:pt x="117" y="144"/>
                </a:lnTo>
                <a:lnTo>
                  <a:pt x="126" y="145"/>
                </a:lnTo>
                <a:lnTo>
                  <a:pt x="137" y="150"/>
                </a:lnTo>
                <a:lnTo>
                  <a:pt x="147" y="153"/>
                </a:lnTo>
                <a:lnTo>
                  <a:pt x="156" y="152"/>
                </a:lnTo>
                <a:lnTo>
                  <a:pt x="163" y="142"/>
                </a:lnTo>
                <a:lnTo>
                  <a:pt x="167" y="126"/>
                </a:lnTo>
                <a:lnTo>
                  <a:pt x="171" y="111"/>
                </a:lnTo>
                <a:lnTo>
                  <a:pt x="176" y="96"/>
                </a:lnTo>
                <a:lnTo>
                  <a:pt x="185" y="80"/>
                </a:lnTo>
                <a:lnTo>
                  <a:pt x="191" y="66"/>
                </a:lnTo>
                <a:lnTo>
                  <a:pt x="197" y="53"/>
                </a:lnTo>
                <a:lnTo>
                  <a:pt x="213" y="37"/>
                </a:lnTo>
                <a:lnTo>
                  <a:pt x="229" y="29"/>
                </a:lnTo>
                <a:lnTo>
                  <a:pt x="248" y="27"/>
                </a:lnTo>
                <a:lnTo>
                  <a:pt x="263" y="27"/>
                </a:lnTo>
                <a:lnTo>
                  <a:pt x="274" y="22"/>
                </a:lnTo>
                <a:lnTo>
                  <a:pt x="281" y="16"/>
                </a:lnTo>
                <a:lnTo>
                  <a:pt x="297" y="12"/>
                </a:lnTo>
                <a:lnTo>
                  <a:pt x="307" y="21"/>
                </a:lnTo>
                <a:lnTo>
                  <a:pt x="313" y="40"/>
                </a:lnTo>
                <a:lnTo>
                  <a:pt x="313" y="49"/>
                </a:lnTo>
                <a:lnTo>
                  <a:pt x="316" y="55"/>
                </a:lnTo>
                <a:lnTo>
                  <a:pt x="327" y="56"/>
                </a:lnTo>
                <a:lnTo>
                  <a:pt x="343" y="50"/>
                </a:lnTo>
                <a:lnTo>
                  <a:pt x="353" y="47"/>
                </a:lnTo>
                <a:lnTo>
                  <a:pt x="363" y="47"/>
                </a:lnTo>
                <a:lnTo>
                  <a:pt x="372" y="53"/>
                </a:lnTo>
                <a:lnTo>
                  <a:pt x="377" y="60"/>
                </a:lnTo>
                <a:lnTo>
                  <a:pt x="386" y="68"/>
                </a:lnTo>
                <a:lnTo>
                  <a:pt x="393" y="56"/>
                </a:lnTo>
                <a:lnTo>
                  <a:pt x="395" y="32"/>
                </a:lnTo>
                <a:lnTo>
                  <a:pt x="393" y="17"/>
                </a:lnTo>
                <a:lnTo>
                  <a:pt x="395" y="7"/>
                </a:lnTo>
                <a:lnTo>
                  <a:pt x="407" y="0"/>
                </a:lnTo>
                <a:lnTo>
                  <a:pt x="421" y="4"/>
                </a:lnTo>
                <a:lnTo>
                  <a:pt x="432" y="15"/>
                </a:lnTo>
                <a:lnTo>
                  <a:pt x="437" y="29"/>
                </a:lnTo>
                <a:lnTo>
                  <a:pt x="441" y="40"/>
                </a:lnTo>
                <a:lnTo>
                  <a:pt x="448" y="45"/>
                </a:lnTo>
                <a:lnTo>
                  <a:pt x="451" y="38"/>
                </a:lnTo>
                <a:lnTo>
                  <a:pt x="455" y="29"/>
                </a:lnTo>
                <a:lnTo>
                  <a:pt x="469" y="35"/>
                </a:lnTo>
                <a:lnTo>
                  <a:pt x="481" y="42"/>
                </a:lnTo>
                <a:lnTo>
                  <a:pt x="489" y="53"/>
                </a:lnTo>
                <a:lnTo>
                  <a:pt x="488" y="61"/>
                </a:lnTo>
                <a:lnTo>
                  <a:pt x="489" y="68"/>
                </a:lnTo>
                <a:lnTo>
                  <a:pt x="497" y="71"/>
                </a:lnTo>
                <a:lnTo>
                  <a:pt x="507" y="73"/>
                </a:lnTo>
                <a:lnTo>
                  <a:pt x="519" y="91"/>
                </a:lnTo>
                <a:lnTo>
                  <a:pt x="519" y="104"/>
                </a:lnTo>
                <a:lnTo>
                  <a:pt x="512" y="106"/>
                </a:lnTo>
                <a:lnTo>
                  <a:pt x="503" y="103"/>
                </a:lnTo>
                <a:lnTo>
                  <a:pt x="494" y="99"/>
                </a:lnTo>
                <a:lnTo>
                  <a:pt x="485" y="101"/>
                </a:lnTo>
                <a:lnTo>
                  <a:pt x="480" y="108"/>
                </a:lnTo>
                <a:lnTo>
                  <a:pt x="478" y="119"/>
                </a:lnTo>
                <a:lnTo>
                  <a:pt x="471" y="133"/>
                </a:lnTo>
                <a:lnTo>
                  <a:pt x="466" y="147"/>
                </a:lnTo>
                <a:lnTo>
                  <a:pt x="465" y="156"/>
                </a:lnTo>
                <a:lnTo>
                  <a:pt x="469" y="165"/>
                </a:lnTo>
                <a:lnTo>
                  <a:pt x="474" y="171"/>
                </a:lnTo>
                <a:lnTo>
                  <a:pt x="480" y="177"/>
                </a:lnTo>
                <a:lnTo>
                  <a:pt x="482" y="193"/>
                </a:lnTo>
                <a:lnTo>
                  <a:pt x="475" y="206"/>
                </a:lnTo>
                <a:lnTo>
                  <a:pt x="462" y="223"/>
                </a:lnTo>
                <a:lnTo>
                  <a:pt x="454" y="240"/>
                </a:lnTo>
                <a:lnTo>
                  <a:pt x="446" y="257"/>
                </a:lnTo>
                <a:lnTo>
                  <a:pt x="432" y="269"/>
                </a:lnTo>
                <a:lnTo>
                  <a:pt x="416" y="274"/>
                </a:lnTo>
                <a:lnTo>
                  <a:pt x="398" y="282"/>
                </a:lnTo>
                <a:lnTo>
                  <a:pt x="384" y="286"/>
                </a:lnTo>
                <a:lnTo>
                  <a:pt x="373" y="285"/>
                </a:lnTo>
                <a:lnTo>
                  <a:pt x="361" y="277"/>
                </a:lnTo>
                <a:lnTo>
                  <a:pt x="358" y="273"/>
                </a:lnTo>
                <a:lnTo>
                  <a:pt x="354" y="272"/>
                </a:lnTo>
                <a:lnTo>
                  <a:pt x="343" y="280"/>
                </a:lnTo>
                <a:lnTo>
                  <a:pt x="342" y="288"/>
                </a:lnTo>
                <a:lnTo>
                  <a:pt x="341" y="298"/>
                </a:lnTo>
                <a:lnTo>
                  <a:pt x="336" y="301"/>
                </a:lnTo>
                <a:lnTo>
                  <a:pt x="329" y="305"/>
                </a:lnTo>
                <a:lnTo>
                  <a:pt x="316" y="323"/>
                </a:lnTo>
                <a:lnTo>
                  <a:pt x="312" y="333"/>
                </a:lnTo>
                <a:lnTo>
                  <a:pt x="306" y="341"/>
                </a:lnTo>
                <a:lnTo>
                  <a:pt x="297" y="343"/>
                </a:lnTo>
                <a:lnTo>
                  <a:pt x="286" y="346"/>
                </a:lnTo>
                <a:lnTo>
                  <a:pt x="281" y="351"/>
                </a:lnTo>
                <a:lnTo>
                  <a:pt x="276" y="356"/>
                </a:lnTo>
                <a:lnTo>
                  <a:pt x="269" y="355"/>
                </a:lnTo>
                <a:lnTo>
                  <a:pt x="263" y="356"/>
                </a:lnTo>
                <a:lnTo>
                  <a:pt x="260" y="362"/>
                </a:lnTo>
                <a:lnTo>
                  <a:pt x="258" y="371"/>
                </a:lnTo>
                <a:lnTo>
                  <a:pt x="249" y="382"/>
                </a:lnTo>
                <a:lnTo>
                  <a:pt x="233" y="387"/>
                </a:lnTo>
                <a:lnTo>
                  <a:pt x="227" y="380"/>
                </a:lnTo>
                <a:lnTo>
                  <a:pt x="222" y="371"/>
                </a:lnTo>
                <a:lnTo>
                  <a:pt x="210" y="366"/>
                </a:lnTo>
                <a:lnTo>
                  <a:pt x="203" y="358"/>
                </a:lnTo>
                <a:lnTo>
                  <a:pt x="197" y="349"/>
                </a:lnTo>
                <a:lnTo>
                  <a:pt x="190" y="343"/>
                </a:lnTo>
                <a:lnTo>
                  <a:pt x="188" y="354"/>
                </a:lnTo>
                <a:lnTo>
                  <a:pt x="182" y="357"/>
                </a:lnTo>
                <a:lnTo>
                  <a:pt x="176" y="361"/>
                </a:lnTo>
                <a:lnTo>
                  <a:pt x="171" y="371"/>
                </a:lnTo>
                <a:lnTo>
                  <a:pt x="168" y="377"/>
                </a:lnTo>
                <a:lnTo>
                  <a:pt x="165" y="382"/>
                </a:lnTo>
                <a:lnTo>
                  <a:pt x="152" y="386"/>
                </a:lnTo>
                <a:lnTo>
                  <a:pt x="144" y="392"/>
                </a:lnTo>
                <a:lnTo>
                  <a:pt x="144" y="398"/>
                </a:lnTo>
                <a:lnTo>
                  <a:pt x="149" y="407"/>
                </a:lnTo>
                <a:lnTo>
                  <a:pt x="151" y="420"/>
                </a:lnTo>
                <a:lnTo>
                  <a:pt x="142" y="425"/>
                </a:lnTo>
                <a:lnTo>
                  <a:pt x="133" y="425"/>
                </a:lnTo>
                <a:lnTo>
                  <a:pt x="121" y="422"/>
                </a:lnTo>
                <a:lnTo>
                  <a:pt x="119" y="427"/>
                </a:lnTo>
                <a:lnTo>
                  <a:pt x="117" y="433"/>
                </a:lnTo>
                <a:lnTo>
                  <a:pt x="107" y="435"/>
                </a:lnTo>
                <a:lnTo>
                  <a:pt x="103" y="427"/>
                </a:lnTo>
                <a:lnTo>
                  <a:pt x="98" y="417"/>
                </a:lnTo>
                <a:lnTo>
                  <a:pt x="85" y="412"/>
                </a:lnTo>
                <a:lnTo>
                  <a:pt x="85" y="428"/>
                </a:lnTo>
                <a:lnTo>
                  <a:pt x="88" y="439"/>
                </a:lnTo>
                <a:lnTo>
                  <a:pt x="87" y="448"/>
                </a:lnTo>
                <a:lnTo>
                  <a:pt x="82" y="451"/>
                </a:lnTo>
                <a:lnTo>
                  <a:pt x="73" y="456"/>
                </a:lnTo>
                <a:lnTo>
                  <a:pt x="57" y="463"/>
                </a:lnTo>
                <a:lnTo>
                  <a:pt x="50" y="466"/>
                </a:lnTo>
                <a:lnTo>
                  <a:pt x="35" y="472"/>
                </a:lnTo>
                <a:lnTo>
                  <a:pt x="25" y="477"/>
                </a:lnTo>
                <a:lnTo>
                  <a:pt x="16" y="480"/>
                </a:lnTo>
                <a:lnTo>
                  <a:pt x="7" y="476"/>
                </a:lnTo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IN" sz="2000" dirty="0"/>
          </a:p>
        </p:txBody>
      </p:sp>
      <p:sp>
        <p:nvSpPr>
          <p:cNvPr id="37" name="Freeform 33"/>
          <p:cNvSpPr/>
          <p:nvPr/>
        </p:nvSpPr>
        <p:spPr bwMode="auto">
          <a:xfrm>
            <a:off x="3938251" y="3551238"/>
            <a:ext cx="1060450" cy="873125"/>
          </a:xfrm>
          <a:custGeom>
            <a:avLst/>
            <a:gdLst>
              <a:gd name="T0" fmla="*/ 2 w 520"/>
              <a:gd name="T1" fmla="*/ 170 h 481"/>
              <a:gd name="T2" fmla="*/ 2620019 w 520"/>
              <a:gd name="T3" fmla="*/ 160 h 481"/>
              <a:gd name="T4" fmla="*/ 4769667 w 520"/>
              <a:gd name="T5" fmla="*/ 152 h 481"/>
              <a:gd name="T6" fmla="*/ 5695274 w 520"/>
              <a:gd name="T7" fmla="*/ 140 h 481"/>
              <a:gd name="T8" fmla="*/ 4769667 w 520"/>
              <a:gd name="T9" fmla="*/ 128 h 481"/>
              <a:gd name="T10" fmla="*/ 3564792 w 520"/>
              <a:gd name="T11" fmla="*/ 105 h 481"/>
              <a:gd name="T12" fmla="*/ 2887059 w 520"/>
              <a:gd name="T13" fmla="*/ 96 h 481"/>
              <a:gd name="T14" fmla="*/ 5529333 w 520"/>
              <a:gd name="T15" fmla="*/ 105 h 481"/>
              <a:gd name="T16" fmla="*/ 8396915 w 520"/>
              <a:gd name="T17" fmla="*/ 113 h 481"/>
              <a:gd name="T18" fmla="*/ 8152257 w 520"/>
              <a:gd name="T19" fmla="*/ 101 h 481"/>
              <a:gd name="T20" fmla="*/ 6650864 w 520"/>
              <a:gd name="T21" fmla="*/ 94 h 481"/>
              <a:gd name="T22" fmla="*/ 5791494 w 520"/>
              <a:gd name="T23" fmla="*/ 72 h 481"/>
              <a:gd name="T24" fmla="*/ 8007061 w 520"/>
              <a:gd name="T25" fmla="*/ 60 h 481"/>
              <a:gd name="T26" fmla="*/ 9772383 w 520"/>
              <a:gd name="T27" fmla="*/ 60 h 481"/>
              <a:gd name="T28" fmla="*/ 12065559 w 520"/>
              <a:gd name="T29" fmla="*/ 60 h 481"/>
              <a:gd name="T30" fmla="*/ 13244459 w 520"/>
              <a:gd name="T31" fmla="*/ 60 h 481"/>
              <a:gd name="T32" fmla="*/ 14807089 w 520"/>
              <a:gd name="T33" fmla="*/ 60 h 481"/>
              <a:gd name="T34" fmla="*/ 17726630 w 520"/>
              <a:gd name="T35" fmla="*/ 29 h 481"/>
              <a:gd name="T36" fmla="*/ 21242749 w 520"/>
              <a:gd name="T37" fmla="*/ 22 h 481"/>
              <a:gd name="T38" fmla="*/ 23801614 w 520"/>
              <a:gd name="T39" fmla="*/ 21 h 481"/>
              <a:gd name="T40" fmla="*/ 24422146 w 520"/>
              <a:gd name="T41" fmla="*/ 55 h 481"/>
              <a:gd name="T42" fmla="*/ 27365991 w 520"/>
              <a:gd name="T43" fmla="*/ 47 h 481"/>
              <a:gd name="T44" fmla="*/ 29209804 w 520"/>
              <a:gd name="T45" fmla="*/ 60 h 481"/>
              <a:gd name="T46" fmla="*/ 30554139 w 520"/>
              <a:gd name="T47" fmla="*/ 32 h 481"/>
              <a:gd name="T48" fmla="*/ 31456723 w 520"/>
              <a:gd name="T49" fmla="*/ 0 h 481"/>
              <a:gd name="T50" fmla="*/ 33956078 w 520"/>
              <a:gd name="T51" fmla="*/ 29 h 481"/>
              <a:gd name="T52" fmla="*/ 34969152 w 520"/>
              <a:gd name="T53" fmla="*/ 38 h 481"/>
              <a:gd name="T54" fmla="*/ 37376911 w 520"/>
              <a:gd name="T55" fmla="*/ 42 h 481"/>
              <a:gd name="T56" fmla="*/ 37937304 w 520"/>
              <a:gd name="T57" fmla="*/ 60 h 481"/>
              <a:gd name="T58" fmla="*/ 40287865 w 520"/>
              <a:gd name="T59" fmla="*/ 60 h 481"/>
              <a:gd name="T60" fmla="*/ 38935926 w 520"/>
              <a:gd name="T61" fmla="*/ 60 h 481"/>
              <a:gd name="T62" fmla="*/ 37131544 w 520"/>
              <a:gd name="T63" fmla="*/ 60 h 481"/>
              <a:gd name="T64" fmla="*/ 36107251 w 520"/>
              <a:gd name="T65" fmla="*/ 60 h 481"/>
              <a:gd name="T66" fmla="*/ 36704809 w 520"/>
              <a:gd name="T67" fmla="*/ 60 h 481"/>
              <a:gd name="T68" fmla="*/ 36832384 w 520"/>
              <a:gd name="T69" fmla="*/ 77 h 481"/>
              <a:gd name="T70" fmla="*/ 34606787 w 520"/>
              <a:gd name="T71" fmla="*/ 102 h 481"/>
              <a:gd name="T72" fmla="*/ 30871692 w 520"/>
              <a:gd name="T73" fmla="*/ 115 h 481"/>
              <a:gd name="T74" fmla="*/ 28016195 w 520"/>
              <a:gd name="T75" fmla="*/ 112 h 481"/>
              <a:gd name="T76" fmla="*/ 26681890 w 520"/>
              <a:gd name="T77" fmla="*/ 114 h 481"/>
              <a:gd name="T78" fmla="*/ 26127219 w 520"/>
              <a:gd name="T79" fmla="*/ 124 h 481"/>
              <a:gd name="T80" fmla="*/ 24266013 w 520"/>
              <a:gd name="T81" fmla="*/ 135 h 481"/>
              <a:gd name="T82" fmla="*/ 22132078 w 520"/>
              <a:gd name="T83" fmla="*/ 139 h 481"/>
              <a:gd name="T84" fmla="*/ 20741269 w 520"/>
              <a:gd name="T85" fmla="*/ 142 h 481"/>
              <a:gd name="T86" fmla="*/ 19986765 w 520"/>
              <a:gd name="T87" fmla="*/ 147 h 481"/>
              <a:gd name="T88" fmla="*/ 17554599 w 520"/>
              <a:gd name="T89" fmla="*/ 150 h 481"/>
              <a:gd name="T90" fmla="*/ 15795452 w 520"/>
              <a:gd name="T91" fmla="*/ 143 h 481"/>
              <a:gd name="T92" fmla="*/ 14594375 w 520"/>
              <a:gd name="T93" fmla="*/ 142 h 481"/>
              <a:gd name="T94" fmla="*/ 13244459 w 520"/>
              <a:gd name="T95" fmla="*/ 147 h 481"/>
              <a:gd name="T96" fmla="*/ 11805333 w 520"/>
              <a:gd name="T97" fmla="*/ 152 h 481"/>
              <a:gd name="T98" fmla="*/ 11537730 w 520"/>
              <a:gd name="T99" fmla="*/ 159 h 481"/>
              <a:gd name="T100" fmla="*/ 10368080 w 520"/>
              <a:gd name="T101" fmla="*/ 165 h 481"/>
              <a:gd name="T102" fmla="*/ 9017655 w 520"/>
              <a:gd name="T103" fmla="*/ 167 h 481"/>
              <a:gd name="T104" fmla="*/ 7599914 w 520"/>
              <a:gd name="T105" fmla="*/ 163 h 481"/>
              <a:gd name="T106" fmla="*/ 6871925 w 520"/>
              <a:gd name="T107" fmla="*/ 168 h 481"/>
              <a:gd name="T108" fmla="*/ 5659471 w 520"/>
              <a:gd name="T109" fmla="*/ 173 h 481"/>
              <a:gd name="T110" fmla="*/ 2701833 w 520"/>
              <a:gd name="T111" fmla="*/ 177 h 481"/>
              <a:gd name="T112" fmla="*/ 554478 w 520"/>
              <a:gd name="T113" fmla="*/ 178 h 48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520"/>
              <a:gd name="T172" fmla="*/ 0 h 481"/>
              <a:gd name="T173" fmla="*/ 520 w 520"/>
              <a:gd name="T174" fmla="*/ 481 h 481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520" h="481">
                <a:moveTo>
                  <a:pt x="7" y="476"/>
                </a:moveTo>
                <a:lnTo>
                  <a:pt x="0" y="463"/>
                </a:lnTo>
                <a:lnTo>
                  <a:pt x="2" y="446"/>
                </a:lnTo>
                <a:lnTo>
                  <a:pt x="12" y="433"/>
                </a:lnTo>
                <a:lnTo>
                  <a:pt x="27" y="422"/>
                </a:lnTo>
                <a:lnTo>
                  <a:pt x="34" y="410"/>
                </a:lnTo>
                <a:lnTo>
                  <a:pt x="41" y="400"/>
                </a:lnTo>
                <a:lnTo>
                  <a:pt x="51" y="392"/>
                </a:lnTo>
                <a:lnTo>
                  <a:pt x="62" y="384"/>
                </a:lnTo>
                <a:lnTo>
                  <a:pt x="74" y="371"/>
                </a:lnTo>
                <a:lnTo>
                  <a:pt x="78" y="356"/>
                </a:lnTo>
                <a:lnTo>
                  <a:pt x="74" y="348"/>
                </a:lnTo>
                <a:lnTo>
                  <a:pt x="69" y="341"/>
                </a:lnTo>
                <a:lnTo>
                  <a:pt x="64" y="327"/>
                </a:lnTo>
                <a:lnTo>
                  <a:pt x="62" y="313"/>
                </a:lnTo>
                <a:lnTo>
                  <a:pt x="53" y="285"/>
                </a:lnTo>
                <a:lnTo>
                  <a:pt x="50" y="272"/>
                </a:lnTo>
                <a:lnTo>
                  <a:pt x="46" y="262"/>
                </a:lnTo>
                <a:lnTo>
                  <a:pt x="37" y="256"/>
                </a:lnTo>
                <a:lnTo>
                  <a:pt x="32" y="252"/>
                </a:lnTo>
                <a:lnTo>
                  <a:pt x="37" y="244"/>
                </a:lnTo>
                <a:lnTo>
                  <a:pt x="47" y="246"/>
                </a:lnTo>
                <a:lnTo>
                  <a:pt x="59" y="257"/>
                </a:lnTo>
                <a:lnTo>
                  <a:pt x="71" y="262"/>
                </a:lnTo>
                <a:lnTo>
                  <a:pt x="80" y="272"/>
                </a:lnTo>
                <a:lnTo>
                  <a:pt x="98" y="277"/>
                </a:lnTo>
                <a:lnTo>
                  <a:pt x="109" y="278"/>
                </a:lnTo>
                <a:lnTo>
                  <a:pt x="117" y="269"/>
                </a:lnTo>
                <a:lnTo>
                  <a:pt x="117" y="257"/>
                </a:lnTo>
                <a:lnTo>
                  <a:pt x="105" y="254"/>
                </a:lnTo>
                <a:lnTo>
                  <a:pt x="90" y="253"/>
                </a:lnTo>
                <a:lnTo>
                  <a:pt x="87" y="249"/>
                </a:lnTo>
                <a:lnTo>
                  <a:pt x="85" y="241"/>
                </a:lnTo>
                <a:lnTo>
                  <a:pt x="80" y="220"/>
                </a:lnTo>
                <a:lnTo>
                  <a:pt x="76" y="207"/>
                </a:lnTo>
                <a:lnTo>
                  <a:pt x="75" y="196"/>
                </a:lnTo>
                <a:lnTo>
                  <a:pt x="85" y="180"/>
                </a:lnTo>
                <a:lnTo>
                  <a:pt x="94" y="171"/>
                </a:lnTo>
                <a:lnTo>
                  <a:pt x="103" y="162"/>
                </a:lnTo>
                <a:lnTo>
                  <a:pt x="109" y="151"/>
                </a:lnTo>
                <a:lnTo>
                  <a:pt x="117" y="144"/>
                </a:lnTo>
                <a:lnTo>
                  <a:pt x="126" y="145"/>
                </a:lnTo>
                <a:lnTo>
                  <a:pt x="137" y="150"/>
                </a:lnTo>
                <a:lnTo>
                  <a:pt x="147" y="153"/>
                </a:lnTo>
                <a:lnTo>
                  <a:pt x="156" y="152"/>
                </a:lnTo>
                <a:lnTo>
                  <a:pt x="163" y="142"/>
                </a:lnTo>
                <a:lnTo>
                  <a:pt x="167" y="126"/>
                </a:lnTo>
                <a:lnTo>
                  <a:pt x="171" y="111"/>
                </a:lnTo>
                <a:lnTo>
                  <a:pt x="176" y="96"/>
                </a:lnTo>
                <a:lnTo>
                  <a:pt x="185" y="80"/>
                </a:lnTo>
                <a:lnTo>
                  <a:pt x="191" y="66"/>
                </a:lnTo>
                <a:lnTo>
                  <a:pt x="197" y="53"/>
                </a:lnTo>
                <a:lnTo>
                  <a:pt x="213" y="37"/>
                </a:lnTo>
                <a:lnTo>
                  <a:pt x="229" y="29"/>
                </a:lnTo>
                <a:lnTo>
                  <a:pt x="248" y="27"/>
                </a:lnTo>
                <a:lnTo>
                  <a:pt x="263" y="27"/>
                </a:lnTo>
                <a:lnTo>
                  <a:pt x="274" y="22"/>
                </a:lnTo>
                <a:lnTo>
                  <a:pt x="281" y="16"/>
                </a:lnTo>
                <a:lnTo>
                  <a:pt x="297" y="12"/>
                </a:lnTo>
                <a:lnTo>
                  <a:pt x="307" y="21"/>
                </a:lnTo>
                <a:lnTo>
                  <a:pt x="313" y="40"/>
                </a:lnTo>
                <a:lnTo>
                  <a:pt x="313" y="49"/>
                </a:lnTo>
                <a:lnTo>
                  <a:pt x="316" y="55"/>
                </a:lnTo>
                <a:lnTo>
                  <a:pt x="327" y="56"/>
                </a:lnTo>
                <a:lnTo>
                  <a:pt x="343" y="50"/>
                </a:lnTo>
                <a:lnTo>
                  <a:pt x="353" y="47"/>
                </a:lnTo>
                <a:lnTo>
                  <a:pt x="363" y="47"/>
                </a:lnTo>
                <a:lnTo>
                  <a:pt x="372" y="53"/>
                </a:lnTo>
                <a:lnTo>
                  <a:pt x="377" y="60"/>
                </a:lnTo>
                <a:lnTo>
                  <a:pt x="386" y="68"/>
                </a:lnTo>
                <a:lnTo>
                  <a:pt x="393" y="56"/>
                </a:lnTo>
                <a:lnTo>
                  <a:pt x="395" y="32"/>
                </a:lnTo>
                <a:lnTo>
                  <a:pt x="393" y="17"/>
                </a:lnTo>
                <a:lnTo>
                  <a:pt x="395" y="7"/>
                </a:lnTo>
                <a:lnTo>
                  <a:pt x="407" y="0"/>
                </a:lnTo>
                <a:lnTo>
                  <a:pt x="421" y="4"/>
                </a:lnTo>
                <a:lnTo>
                  <a:pt x="432" y="15"/>
                </a:lnTo>
                <a:lnTo>
                  <a:pt x="437" y="29"/>
                </a:lnTo>
                <a:lnTo>
                  <a:pt x="441" y="40"/>
                </a:lnTo>
                <a:lnTo>
                  <a:pt x="448" y="45"/>
                </a:lnTo>
                <a:lnTo>
                  <a:pt x="451" y="38"/>
                </a:lnTo>
                <a:lnTo>
                  <a:pt x="455" y="29"/>
                </a:lnTo>
                <a:lnTo>
                  <a:pt x="469" y="35"/>
                </a:lnTo>
                <a:lnTo>
                  <a:pt x="481" y="42"/>
                </a:lnTo>
                <a:lnTo>
                  <a:pt x="489" y="53"/>
                </a:lnTo>
                <a:lnTo>
                  <a:pt x="488" y="61"/>
                </a:lnTo>
                <a:lnTo>
                  <a:pt x="489" y="68"/>
                </a:lnTo>
                <a:lnTo>
                  <a:pt x="497" y="71"/>
                </a:lnTo>
                <a:lnTo>
                  <a:pt x="507" y="73"/>
                </a:lnTo>
                <a:lnTo>
                  <a:pt x="519" y="91"/>
                </a:lnTo>
                <a:lnTo>
                  <a:pt x="519" y="104"/>
                </a:lnTo>
                <a:lnTo>
                  <a:pt x="512" y="106"/>
                </a:lnTo>
                <a:lnTo>
                  <a:pt x="503" y="103"/>
                </a:lnTo>
                <a:lnTo>
                  <a:pt x="494" y="99"/>
                </a:lnTo>
                <a:lnTo>
                  <a:pt x="485" y="101"/>
                </a:lnTo>
                <a:lnTo>
                  <a:pt x="480" y="108"/>
                </a:lnTo>
                <a:lnTo>
                  <a:pt x="478" y="119"/>
                </a:lnTo>
                <a:lnTo>
                  <a:pt x="471" y="133"/>
                </a:lnTo>
                <a:lnTo>
                  <a:pt x="466" y="147"/>
                </a:lnTo>
                <a:lnTo>
                  <a:pt x="465" y="156"/>
                </a:lnTo>
                <a:lnTo>
                  <a:pt x="469" y="165"/>
                </a:lnTo>
                <a:lnTo>
                  <a:pt x="474" y="171"/>
                </a:lnTo>
                <a:lnTo>
                  <a:pt x="480" y="177"/>
                </a:lnTo>
                <a:lnTo>
                  <a:pt x="482" y="193"/>
                </a:lnTo>
                <a:lnTo>
                  <a:pt x="475" y="206"/>
                </a:lnTo>
                <a:lnTo>
                  <a:pt x="462" y="223"/>
                </a:lnTo>
                <a:lnTo>
                  <a:pt x="454" y="240"/>
                </a:lnTo>
                <a:lnTo>
                  <a:pt x="446" y="257"/>
                </a:lnTo>
                <a:lnTo>
                  <a:pt x="432" y="269"/>
                </a:lnTo>
                <a:lnTo>
                  <a:pt x="416" y="274"/>
                </a:lnTo>
                <a:lnTo>
                  <a:pt x="398" y="282"/>
                </a:lnTo>
                <a:lnTo>
                  <a:pt x="384" y="286"/>
                </a:lnTo>
                <a:lnTo>
                  <a:pt x="373" y="285"/>
                </a:lnTo>
                <a:lnTo>
                  <a:pt x="361" y="277"/>
                </a:lnTo>
                <a:lnTo>
                  <a:pt x="358" y="273"/>
                </a:lnTo>
                <a:lnTo>
                  <a:pt x="354" y="272"/>
                </a:lnTo>
                <a:lnTo>
                  <a:pt x="343" y="280"/>
                </a:lnTo>
                <a:lnTo>
                  <a:pt x="342" y="288"/>
                </a:lnTo>
                <a:lnTo>
                  <a:pt x="341" y="298"/>
                </a:lnTo>
                <a:lnTo>
                  <a:pt x="336" y="301"/>
                </a:lnTo>
                <a:lnTo>
                  <a:pt x="329" y="305"/>
                </a:lnTo>
                <a:lnTo>
                  <a:pt x="316" y="323"/>
                </a:lnTo>
                <a:lnTo>
                  <a:pt x="312" y="333"/>
                </a:lnTo>
                <a:lnTo>
                  <a:pt x="306" y="341"/>
                </a:lnTo>
                <a:lnTo>
                  <a:pt x="297" y="343"/>
                </a:lnTo>
                <a:lnTo>
                  <a:pt x="286" y="346"/>
                </a:lnTo>
                <a:lnTo>
                  <a:pt x="281" y="351"/>
                </a:lnTo>
                <a:lnTo>
                  <a:pt x="276" y="356"/>
                </a:lnTo>
                <a:lnTo>
                  <a:pt x="269" y="355"/>
                </a:lnTo>
                <a:lnTo>
                  <a:pt x="263" y="356"/>
                </a:lnTo>
                <a:lnTo>
                  <a:pt x="260" y="362"/>
                </a:lnTo>
                <a:lnTo>
                  <a:pt x="258" y="371"/>
                </a:lnTo>
                <a:lnTo>
                  <a:pt x="249" y="382"/>
                </a:lnTo>
                <a:lnTo>
                  <a:pt x="233" y="387"/>
                </a:lnTo>
                <a:lnTo>
                  <a:pt x="227" y="380"/>
                </a:lnTo>
                <a:lnTo>
                  <a:pt x="222" y="371"/>
                </a:lnTo>
                <a:lnTo>
                  <a:pt x="210" y="366"/>
                </a:lnTo>
                <a:lnTo>
                  <a:pt x="203" y="358"/>
                </a:lnTo>
                <a:lnTo>
                  <a:pt x="197" y="349"/>
                </a:lnTo>
                <a:lnTo>
                  <a:pt x="190" y="343"/>
                </a:lnTo>
                <a:lnTo>
                  <a:pt x="188" y="354"/>
                </a:lnTo>
                <a:lnTo>
                  <a:pt x="182" y="357"/>
                </a:lnTo>
                <a:lnTo>
                  <a:pt x="176" y="361"/>
                </a:lnTo>
                <a:lnTo>
                  <a:pt x="171" y="371"/>
                </a:lnTo>
                <a:lnTo>
                  <a:pt x="168" y="377"/>
                </a:lnTo>
                <a:lnTo>
                  <a:pt x="165" y="382"/>
                </a:lnTo>
                <a:lnTo>
                  <a:pt x="152" y="386"/>
                </a:lnTo>
                <a:lnTo>
                  <a:pt x="144" y="392"/>
                </a:lnTo>
                <a:lnTo>
                  <a:pt x="144" y="398"/>
                </a:lnTo>
                <a:lnTo>
                  <a:pt x="149" y="407"/>
                </a:lnTo>
                <a:lnTo>
                  <a:pt x="151" y="420"/>
                </a:lnTo>
                <a:lnTo>
                  <a:pt x="142" y="425"/>
                </a:lnTo>
                <a:lnTo>
                  <a:pt x="133" y="425"/>
                </a:lnTo>
                <a:lnTo>
                  <a:pt x="121" y="422"/>
                </a:lnTo>
                <a:lnTo>
                  <a:pt x="119" y="427"/>
                </a:lnTo>
                <a:lnTo>
                  <a:pt x="117" y="433"/>
                </a:lnTo>
                <a:lnTo>
                  <a:pt x="107" y="435"/>
                </a:lnTo>
                <a:lnTo>
                  <a:pt x="103" y="427"/>
                </a:lnTo>
                <a:lnTo>
                  <a:pt x="98" y="417"/>
                </a:lnTo>
                <a:lnTo>
                  <a:pt x="85" y="412"/>
                </a:lnTo>
                <a:lnTo>
                  <a:pt x="85" y="428"/>
                </a:lnTo>
                <a:lnTo>
                  <a:pt x="88" y="439"/>
                </a:lnTo>
                <a:lnTo>
                  <a:pt x="87" y="448"/>
                </a:lnTo>
                <a:lnTo>
                  <a:pt x="82" y="451"/>
                </a:lnTo>
                <a:lnTo>
                  <a:pt x="73" y="456"/>
                </a:lnTo>
                <a:lnTo>
                  <a:pt x="57" y="463"/>
                </a:lnTo>
                <a:lnTo>
                  <a:pt x="50" y="466"/>
                </a:lnTo>
                <a:lnTo>
                  <a:pt x="35" y="472"/>
                </a:lnTo>
                <a:lnTo>
                  <a:pt x="25" y="477"/>
                </a:lnTo>
                <a:lnTo>
                  <a:pt x="16" y="480"/>
                </a:lnTo>
                <a:lnTo>
                  <a:pt x="7" y="476"/>
                </a:lnTo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IN" sz="2000" dirty="0"/>
          </a:p>
        </p:txBody>
      </p:sp>
      <p:sp>
        <p:nvSpPr>
          <p:cNvPr id="38" name="Freeform 34"/>
          <p:cNvSpPr/>
          <p:nvPr/>
        </p:nvSpPr>
        <p:spPr bwMode="auto">
          <a:xfrm>
            <a:off x="2654758" y="4745038"/>
            <a:ext cx="122237" cy="206375"/>
          </a:xfrm>
          <a:custGeom>
            <a:avLst/>
            <a:gdLst>
              <a:gd name="T0" fmla="*/ 0 w 60"/>
              <a:gd name="T1" fmla="*/ 10 h 113"/>
              <a:gd name="T2" fmla="*/ 521888 w 60"/>
              <a:gd name="T3" fmla="*/ 5 h 113"/>
              <a:gd name="T4" fmla="*/ 1263122 w 60"/>
              <a:gd name="T5" fmla="*/ 5 h 113"/>
              <a:gd name="T6" fmla="*/ 1849337 w 60"/>
              <a:gd name="T7" fmla="*/ 0 h 113"/>
              <a:gd name="T8" fmla="*/ 2172867 w 60"/>
              <a:gd name="T9" fmla="*/ 7 h 113"/>
              <a:gd name="T10" fmla="*/ 2237698 w 60"/>
              <a:gd name="T11" fmla="*/ 16 h 113"/>
              <a:gd name="T12" fmla="*/ 2461468 w 60"/>
              <a:gd name="T13" fmla="*/ 20 h 113"/>
              <a:gd name="T14" fmla="*/ 2706589 w 60"/>
              <a:gd name="T15" fmla="*/ 17 h 113"/>
              <a:gd name="T16" fmla="*/ 2901660 w 60"/>
              <a:gd name="T17" fmla="*/ 13 h 113"/>
              <a:gd name="T18" fmla="*/ 3603837 w 60"/>
              <a:gd name="T19" fmla="*/ 20 h 113"/>
              <a:gd name="T20" fmla="*/ 3603837 w 60"/>
              <a:gd name="T21" fmla="*/ 31 h 113"/>
              <a:gd name="T22" fmla="*/ 3836450 w 60"/>
              <a:gd name="T23" fmla="*/ 46 h 113"/>
              <a:gd name="T24" fmla="*/ 3836450 w 60"/>
              <a:gd name="T25" fmla="*/ 50 h 113"/>
              <a:gd name="T26" fmla="*/ 3836450 w 60"/>
              <a:gd name="T27" fmla="*/ 53 h 113"/>
              <a:gd name="T28" fmla="*/ 3603837 w 60"/>
              <a:gd name="T29" fmla="*/ 56 h 113"/>
              <a:gd name="T30" fmla="*/ 3603837 w 60"/>
              <a:gd name="T31" fmla="*/ 56 h 113"/>
              <a:gd name="T32" fmla="*/ 3603837 w 60"/>
              <a:gd name="T33" fmla="*/ 56 h 113"/>
              <a:gd name="T34" fmla="*/ 3668124 w 60"/>
              <a:gd name="T35" fmla="*/ 56 h 113"/>
              <a:gd name="T36" fmla="*/ 3603837 w 60"/>
              <a:gd name="T37" fmla="*/ 56 h 113"/>
              <a:gd name="T38" fmla="*/ 3276215 w 60"/>
              <a:gd name="T39" fmla="*/ 56 h 113"/>
              <a:gd name="T40" fmla="*/ 3170620 w 60"/>
              <a:gd name="T41" fmla="*/ 56 h 113"/>
              <a:gd name="T42" fmla="*/ 2901660 w 60"/>
              <a:gd name="T43" fmla="*/ 56 h 113"/>
              <a:gd name="T44" fmla="*/ 2461468 w 60"/>
              <a:gd name="T45" fmla="*/ 56 h 113"/>
              <a:gd name="T46" fmla="*/ 2277615 w 60"/>
              <a:gd name="T47" fmla="*/ 56 h 113"/>
              <a:gd name="T48" fmla="*/ 1849337 w 60"/>
              <a:gd name="T49" fmla="*/ 56 h 113"/>
              <a:gd name="T50" fmla="*/ 1632507 w 60"/>
              <a:gd name="T51" fmla="*/ 56 h 113"/>
              <a:gd name="T52" fmla="*/ 1632507 w 60"/>
              <a:gd name="T53" fmla="*/ 56 h 113"/>
              <a:gd name="T54" fmla="*/ 1632507 w 60"/>
              <a:gd name="T55" fmla="*/ 56 h 113"/>
              <a:gd name="T56" fmla="*/ 1118715 w 60"/>
              <a:gd name="T57" fmla="*/ 56 h 113"/>
              <a:gd name="T58" fmla="*/ 694634 w 60"/>
              <a:gd name="T59" fmla="*/ 56 h 113"/>
              <a:gd name="T60" fmla="*/ 631485 w 60"/>
              <a:gd name="T61" fmla="*/ 56 h 113"/>
              <a:gd name="T62" fmla="*/ 694634 w 60"/>
              <a:gd name="T63" fmla="*/ 56 h 113"/>
              <a:gd name="T64" fmla="*/ 840507 w 60"/>
              <a:gd name="T65" fmla="*/ 56 h 113"/>
              <a:gd name="T66" fmla="*/ 1118715 w 60"/>
              <a:gd name="T67" fmla="*/ 56 h 113"/>
              <a:gd name="T68" fmla="*/ 1118715 w 60"/>
              <a:gd name="T69" fmla="*/ 50 h 113"/>
              <a:gd name="T70" fmla="*/ 694634 w 60"/>
              <a:gd name="T71" fmla="*/ 41 h 113"/>
              <a:gd name="T72" fmla="*/ 474444 w 60"/>
              <a:gd name="T73" fmla="*/ 33 h 113"/>
              <a:gd name="T74" fmla="*/ 0 w 60"/>
              <a:gd name="T75" fmla="*/ 21 h 113"/>
              <a:gd name="T76" fmla="*/ 0 w 60"/>
              <a:gd name="T77" fmla="*/ 10 h 113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w 60"/>
              <a:gd name="T118" fmla="*/ 0 h 113"/>
              <a:gd name="T119" fmla="*/ 60 w 60"/>
              <a:gd name="T120" fmla="*/ 113 h 113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T117" t="T118" r="T119" b="T120"/>
            <a:pathLst>
              <a:path w="60" h="113">
                <a:moveTo>
                  <a:pt x="0" y="10"/>
                </a:moveTo>
                <a:lnTo>
                  <a:pt x="8" y="5"/>
                </a:lnTo>
                <a:lnTo>
                  <a:pt x="20" y="5"/>
                </a:lnTo>
                <a:lnTo>
                  <a:pt x="29" y="0"/>
                </a:lnTo>
                <a:lnTo>
                  <a:pt x="34" y="7"/>
                </a:lnTo>
                <a:lnTo>
                  <a:pt x="35" y="16"/>
                </a:lnTo>
                <a:lnTo>
                  <a:pt x="39" y="20"/>
                </a:lnTo>
                <a:lnTo>
                  <a:pt x="42" y="17"/>
                </a:lnTo>
                <a:lnTo>
                  <a:pt x="45" y="13"/>
                </a:lnTo>
                <a:lnTo>
                  <a:pt x="57" y="20"/>
                </a:lnTo>
                <a:lnTo>
                  <a:pt x="57" y="31"/>
                </a:lnTo>
                <a:lnTo>
                  <a:pt x="59" y="46"/>
                </a:lnTo>
                <a:lnTo>
                  <a:pt x="59" y="50"/>
                </a:lnTo>
                <a:lnTo>
                  <a:pt x="59" y="53"/>
                </a:lnTo>
                <a:lnTo>
                  <a:pt x="57" y="64"/>
                </a:lnTo>
                <a:lnTo>
                  <a:pt x="57" y="66"/>
                </a:lnTo>
                <a:lnTo>
                  <a:pt x="57" y="69"/>
                </a:lnTo>
                <a:lnTo>
                  <a:pt x="58" y="74"/>
                </a:lnTo>
                <a:lnTo>
                  <a:pt x="57" y="79"/>
                </a:lnTo>
                <a:lnTo>
                  <a:pt x="52" y="84"/>
                </a:lnTo>
                <a:lnTo>
                  <a:pt x="49" y="88"/>
                </a:lnTo>
                <a:lnTo>
                  <a:pt x="45" y="92"/>
                </a:lnTo>
                <a:lnTo>
                  <a:pt x="39" y="104"/>
                </a:lnTo>
                <a:lnTo>
                  <a:pt x="36" y="112"/>
                </a:lnTo>
                <a:lnTo>
                  <a:pt x="29" y="112"/>
                </a:lnTo>
                <a:lnTo>
                  <a:pt x="25" y="104"/>
                </a:lnTo>
                <a:lnTo>
                  <a:pt x="25" y="97"/>
                </a:lnTo>
                <a:lnTo>
                  <a:pt x="25" y="92"/>
                </a:lnTo>
                <a:lnTo>
                  <a:pt x="17" y="92"/>
                </a:lnTo>
                <a:lnTo>
                  <a:pt x="11" y="84"/>
                </a:lnTo>
                <a:lnTo>
                  <a:pt x="10" y="79"/>
                </a:lnTo>
                <a:lnTo>
                  <a:pt x="11" y="74"/>
                </a:lnTo>
                <a:lnTo>
                  <a:pt x="13" y="64"/>
                </a:lnTo>
                <a:lnTo>
                  <a:pt x="17" y="58"/>
                </a:lnTo>
                <a:lnTo>
                  <a:pt x="17" y="50"/>
                </a:lnTo>
                <a:lnTo>
                  <a:pt x="11" y="41"/>
                </a:lnTo>
                <a:lnTo>
                  <a:pt x="7" y="33"/>
                </a:lnTo>
                <a:lnTo>
                  <a:pt x="0" y="21"/>
                </a:lnTo>
                <a:lnTo>
                  <a:pt x="0" y="10"/>
                </a:lnTo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IN" sz="2000" dirty="0"/>
          </a:p>
        </p:txBody>
      </p:sp>
      <p:sp>
        <p:nvSpPr>
          <p:cNvPr id="39" name="Freeform 35"/>
          <p:cNvSpPr/>
          <p:nvPr/>
        </p:nvSpPr>
        <p:spPr bwMode="auto">
          <a:xfrm>
            <a:off x="2654758" y="4745038"/>
            <a:ext cx="122237" cy="206375"/>
          </a:xfrm>
          <a:custGeom>
            <a:avLst/>
            <a:gdLst>
              <a:gd name="T0" fmla="*/ 0 w 60"/>
              <a:gd name="T1" fmla="*/ 10 h 113"/>
              <a:gd name="T2" fmla="*/ 521888 w 60"/>
              <a:gd name="T3" fmla="*/ 5 h 113"/>
              <a:gd name="T4" fmla="*/ 1263122 w 60"/>
              <a:gd name="T5" fmla="*/ 5 h 113"/>
              <a:gd name="T6" fmla="*/ 1849337 w 60"/>
              <a:gd name="T7" fmla="*/ 0 h 113"/>
              <a:gd name="T8" fmla="*/ 2172867 w 60"/>
              <a:gd name="T9" fmla="*/ 7 h 113"/>
              <a:gd name="T10" fmla="*/ 2237698 w 60"/>
              <a:gd name="T11" fmla="*/ 16 h 113"/>
              <a:gd name="T12" fmla="*/ 2461468 w 60"/>
              <a:gd name="T13" fmla="*/ 20 h 113"/>
              <a:gd name="T14" fmla="*/ 2706589 w 60"/>
              <a:gd name="T15" fmla="*/ 17 h 113"/>
              <a:gd name="T16" fmla="*/ 2901660 w 60"/>
              <a:gd name="T17" fmla="*/ 13 h 113"/>
              <a:gd name="T18" fmla="*/ 3603837 w 60"/>
              <a:gd name="T19" fmla="*/ 20 h 113"/>
              <a:gd name="T20" fmla="*/ 3603837 w 60"/>
              <a:gd name="T21" fmla="*/ 31 h 113"/>
              <a:gd name="T22" fmla="*/ 3836450 w 60"/>
              <a:gd name="T23" fmla="*/ 46 h 113"/>
              <a:gd name="T24" fmla="*/ 3836450 w 60"/>
              <a:gd name="T25" fmla="*/ 50 h 113"/>
              <a:gd name="T26" fmla="*/ 3836450 w 60"/>
              <a:gd name="T27" fmla="*/ 53 h 113"/>
              <a:gd name="T28" fmla="*/ 3603837 w 60"/>
              <a:gd name="T29" fmla="*/ 56 h 113"/>
              <a:gd name="T30" fmla="*/ 3603837 w 60"/>
              <a:gd name="T31" fmla="*/ 56 h 113"/>
              <a:gd name="T32" fmla="*/ 3603837 w 60"/>
              <a:gd name="T33" fmla="*/ 56 h 113"/>
              <a:gd name="T34" fmla="*/ 3668124 w 60"/>
              <a:gd name="T35" fmla="*/ 56 h 113"/>
              <a:gd name="T36" fmla="*/ 3603837 w 60"/>
              <a:gd name="T37" fmla="*/ 56 h 113"/>
              <a:gd name="T38" fmla="*/ 3276215 w 60"/>
              <a:gd name="T39" fmla="*/ 56 h 113"/>
              <a:gd name="T40" fmla="*/ 3170620 w 60"/>
              <a:gd name="T41" fmla="*/ 56 h 113"/>
              <a:gd name="T42" fmla="*/ 2901660 w 60"/>
              <a:gd name="T43" fmla="*/ 56 h 113"/>
              <a:gd name="T44" fmla="*/ 2461468 w 60"/>
              <a:gd name="T45" fmla="*/ 56 h 113"/>
              <a:gd name="T46" fmla="*/ 2277615 w 60"/>
              <a:gd name="T47" fmla="*/ 56 h 113"/>
              <a:gd name="T48" fmla="*/ 1849337 w 60"/>
              <a:gd name="T49" fmla="*/ 56 h 113"/>
              <a:gd name="T50" fmla="*/ 1632507 w 60"/>
              <a:gd name="T51" fmla="*/ 56 h 113"/>
              <a:gd name="T52" fmla="*/ 1632507 w 60"/>
              <a:gd name="T53" fmla="*/ 56 h 113"/>
              <a:gd name="T54" fmla="*/ 1632507 w 60"/>
              <a:gd name="T55" fmla="*/ 56 h 113"/>
              <a:gd name="T56" fmla="*/ 1118715 w 60"/>
              <a:gd name="T57" fmla="*/ 56 h 113"/>
              <a:gd name="T58" fmla="*/ 694634 w 60"/>
              <a:gd name="T59" fmla="*/ 56 h 113"/>
              <a:gd name="T60" fmla="*/ 631485 w 60"/>
              <a:gd name="T61" fmla="*/ 56 h 113"/>
              <a:gd name="T62" fmla="*/ 694634 w 60"/>
              <a:gd name="T63" fmla="*/ 56 h 113"/>
              <a:gd name="T64" fmla="*/ 840507 w 60"/>
              <a:gd name="T65" fmla="*/ 56 h 113"/>
              <a:gd name="T66" fmla="*/ 1118715 w 60"/>
              <a:gd name="T67" fmla="*/ 56 h 113"/>
              <a:gd name="T68" fmla="*/ 1118715 w 60"/>
              <a:gd name="T69" fmla="*/ 50 h 113"/>
              <a:gd name="T70" fmla="*/ 694634 w 60"/>
              <a:gd name="T71" fmla="*/ 41 h 113"/>
              <a:gd name="T72" fmla="*/ 474444 w 60"/>
              <a:gd name="T73" fmla="*/ 33 h 113"/>
              <a:gd name="T74" fmla="*/ 0 w 60"/>
              <a:gd name="T75" fmla="*/ 21 h 113"/>
              <a:gd name="T76" fmla="*/ 0 w 60"/>
              <a:gd name="T77" fmla="*/ 10 h 113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w 60"/>
              <a:gd name="T118" fmla="*/ 0 h 113"/>
              <a:gd name="T119" fmla="*/ 60 w 60"/>
              <a:gd name="T120" fmla="*/ 113 h 113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T117" t="T118" r="T119" b="T120"/>
            <a:pathLst>
              <a:path w="60" h="113">
                <a:moveTo>
                  <a:pt x="0" y="10"/>
                </a:moveTo>
                <a:lnTo>
                  <a:pt x="8" y="5"/>
                </a:lnTo>
                <a:lnTo>
                  <a:pt x="20" y="5"/>
                </a:lnTo>
                <a:lnTo>
                  <a:pt x="29" y="0"/>
                </a:lnTo>
                <a:lnTo>
                  <a:pt x="34" y="7"/>
                </a:lnTo>
                <a:lnTo>
                  <a:pt x="35" y="16"/>
                </a:lnTo>
                <a:lnTo>
                  <a:pt x="39" y="20"/>
                </a:lnTo>
                <a:lnTo>
                  <a:pt x="42" y="17"/>
                </a:lnTo>
                <a:lnTo>
                  <a:pt x="45" y="13"/>
                </a:lnTo>
                <a:lnTo>
                  <a:pt x="57" y="20"/>
                </a:lnTo>
                <a:lnTo>
                  <a:pt x="57" y="31"/>
                </a:lnTo>
                <a:lnTo>
                  <a:pt x="59" y="46"/>
                </a:lnTo>
                <a:lnTo>
                  <a:pt x="59" y="50"/>
                </a:lnTo>
                <a:lnTo>
                  <a:pt x="59" y="53"/>
                </a:lnTo>
                <a:lnTo>
                  <a:pt x="57" y="64"/>
                </a:lnTo>
                <a:lnTo>
                  <a:pt x="57" y="66"/>
                </a:lnTo>
                <a:lnTo>
                  <a:pt x="57" y="69"/>
                </a:lnTo>
                <a:lnTo>
                  <a:pt x="58" y="74"/>
                </a:lnTo>
                <a:lnTo>
                  <a:pt x="57" y="79"/>
                </a:lnTo>
                <a:lnTo>
                  <a:pt x="52" y="84"/>
                </a:lnTo>
                <a:lnTo>
                  <a:pt x="49" y="88"/>
                </a:lnTo>
                <a:lnTo>
                  <a:pt x="45" y="92"/>
                </a:lnTo>
                <a:lnTo>
                  <a:pt x="39" y="104"/>
                </a:lnTo>
                <a:lnTo>
                  <a:pt x="36" y="112"/>
                </a:lnTo>
                <a:lnTo>
                  <a:pt x="29" y="112"/>
                </a:lnTo>
                <a:lnTo>
                  <a:pt x="25" y="104"/>
                </a:lnTo>
                <a:lnTo>
                  <a:pt x="25" y="97"/>
                </a:lnTo>
                <a:lnTo>
                  <a:pt x="25" y="92"/>
                </a:lnTo>
                <a:lnTo>
                  <a:pt x="17" y="92"/>
                </a:lnTo>
                <a:lnTo>
                  <a:pt x="11" y="84"/>
                </a:lnTo>
                <a:lnTo>
                  <a:pt x="10" y="79"/>
                </a:lnTo>
                <a:lnTo>
                  <a:pt x="11" y="74"/>
                </a:lnTo>
                <a:lnTo>
                  <a:pt x="13" y="64"/>
                </a:lnTo>
                <a:lnTo>
                  <a:pt x="17" y="58"/>
                </a:lnTo>
                <a:lnTo>
                  <a:pt x="17" y="50"/>
                </a:lnTo>
                <a:lnTo>
                  <a:pt x="11" y="41"/>
                </a:lnTo>
                <a:lnTo>
                  <a:pt x="7" y="33"/>
                </a:lnTo>
                <a:lnTo>
                  <a:pt x="0" y="21"/>
                </a:lnTo>
                <a:lnTo>
                  <a:pt x="0" y="10"/>
                </a:lnTo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IN" sz="2000" dirty="0"/>
          </a:p>
        </p:txBody>
      </p:sp>
      <p:sp>
        <p:nvSpPr>
          <p:cNvPr id="40" name="Freeform 36"/>
          <p:cNvSpPr/>
          <p:nvPr/>
        </p:nvSpPr>
        <p:spPr bwMode="auto">
          <a:xfrm>
            <a:off x="2527758" y="3636963"/>
            <a:ext cx="1409700" cy="1133475"/>
          </a:xfrm>
          <a:custGeom>
            <a:avLst/>
            <a:gdLst>
              <a:gd name="T0" fmla="*/ 2548691 w 691"/>
              <a:gd name="T1" fmla="*/ 226 h 624"/>
              <a:gd name="T2" fmla="*/ 2906253 w 691"/>
              <a:gd name="T3" fmla="*/ 186 h 624"/>
              <a:gd name="T4" fmla="*/ 1297091 w 691"/>
              <a:gd name="T5" fmla="*/ 164 h 624"/>
              <a:gd name="T6" fmla="*/ 1573200 w 691"/>
              <a:gd name="T7" fmla="*/ 133 h 624"/>
              <a:gd name="T8" fmla="*/ 3 w 691"/>
              <a:gd name="T9" fmla="*/ 106 h 624"/>
              <a:gd name="T10" fmla="*/ 482492 w 691"/>
              <a:gd name="T11" fmla="*/ 70 h 624"/>
              <a:gd name="T12" fmla="*/ 1691517 w 691"/>
              <a:gd name="T13" fmla="*/ 62 h 624"/>
              <a:gd name="T14" fmla="*/ 4129052 w 691"/>
              <a:gd name="T15" fmla="*/ 72 h 624"/>
              <a:gd name="T16" fmla="*/ 5758453 w 691"/>
              <a:gd name="T17" fmla="*/ 62 h 624"/>
              <a:gd name="T18" fmla="*/ 6926167 w 691"/>
              <a:gd name="T19" fmla="*/ 62 h 624"/>
              <a:gd name="T20" fmla="*/ 8737704 w 691"/>
              <a:gd name="T21" fmla="*/ 62 h 624"/>
              <a:gd name="T22" fmla="*/ 9176538 w 691"/>
              <a:gd name="T23" fmla="*/ 62 h 624"/>
              <a:gd name="T24" fmla="*/ 9384634 w 691"/>
              <a:gd name="T25" fmla="*/ 51 h 624"/>
              <a:gd name="T26" fmla="*/ 9384634 w 691"/>
              <a:gd name="T27" fmla="*/ 20 h 624"/>
              <a:gd name="T28" fmla="*/ 12257409 w 691"/>
              <a:gd name="T29" fmla="*/ 24 h 624"/>
              <a:gd name="T30" fmla="*/ 14866609 w 691"/>
              <a:gd name="T31" fmla="*/ 48 h 624"/>
              <a:gd name="T32" fmla="*/ 16528858 w 691"/>
              <a:gd name="T33" fmla="*/ 62 h 624"/>
              <a:gd name="T34" fmla="*/ 18908200 w 691"/>
              <a:gd name="T35" fmla="*/ 62 h 624"/>
              <a:gd name="T36" fmla="*/ 22300554 w 691"/>
              <a:gd name="T37" fmla="*/ 62 h 624"/>
              <a:gd name="T38" fmla="*/ 25215155 w 691"/>
              <a:gd name="T39" fmla="*/ 62 h 624"/>
              <a:gd name="T40" fmla="*/ 26965692 w 691"/>
              <a:gd name="T41" fmla="*/ 57 h 624"/>
              <a:gd name="T42" fmla="*/ 30053767 w 691"/>
              <a:gd name="T43" fmla="*/ 30 h 624"/>
              <a:gd name="T44" fmla="*/ 30697994 w 691"/>
              <a:gd name="T45" fmla="*/ 62 h 624"/>
              <a:gd name="T46" fmla="*/ 29450460 w 691"/>
              <a:gd name="T47" fmla="*/ 62 h 624"/>
              <a:gd name="T48" fmla="*/ 33735709 w 691"/>
              <a:gd name="T49" fmla="*/ 62 h 624"/>
              <a:gd name="T50" fmla="*/ 36451226 w 691"/>
              <a:gd name="T51" fmla="*/ 58 h 624"/>
              <a:gd name="T52" fmla="*/ 38281441 w 691"/>
              <a:gd name="T53" fmla="*/ 62 h 624"/>
              <a:gd name="T54" fmla="*/ 42081840 w 691"/>
              <a:gd name="T55" fmla="*/ 59 h 624"/>
              <a:gd name="T56" fmla="*/ 46436502 w 691"/>
              <a:gd name="T57" fmla="*/ 62 h 624"/>
              <a:gd name="T58" fmla="*/ 48830894 w 691"/>
              <a:gd name="T59" fmla="*/ 62 h 624"/>
              <a:gd name="T60" fmla="*/ 48111758 w 691"/>
              <a:gd name="T61" fmla="*/ 62 h 624"/>
              <a:gd name="T62" fmla="*/ 48257911 w 691"/>
              <a:gd name="T63" fmla="*/ 83 h 624"/>
              <a:gd name="T64" fmla="*/ 48653576 w 691"/>
              <a:gd name="T65" fmla="*/ 106 h 624"/>
              <a:gd name="T66" fmla="*/ 49612179 w 691"/>
              <a:gd name="T67" fmla="*/ 125 h 624"/>
              <a:gd name="T68" fmla="*/ 47433683 w 691"/>
              <a:gd name="T69" fmla="*/ 132 h 624"/>
              <a:gd name="T70" fmla="*/ 46792197 w 691"/>
              <a:gd name="T71" fmla="*/ 151 h 624"/>
              <a:gd name="T72" fmla="*/ 44339222 w 691"/>
              <a:gd name="T73" fmla="*/ 136 h 624"/>
              <a:gd name="T74" fmla="*/ 44350178 w 691"/>
              <a:gd name="T75" fmla="*/ 108 h 624"/>
              <a:gd name="T76" fmla="*/ 40904876 w 691"/>
              <a:gd name="T77" fmla="*/ 114 h 624"/>
              <a:gd name="T78" fmla="*/ 38521444 w 691"/>
              <a:gd name="T79" fmla="*/ 108 h 624"/>
              <a:gd name="T80" fmla="*/ 36376451 w 691"/>
              <a:gd name="T81" fmla="*/ 96 h 624"/>
              <a:gd name="T82" fmla="*/ 33735709 w 691"/>
              <a:gd name="T83" fmla="*/ 122 h 624"/>
              <a:gd name="T84" fmla="*/ 31504667 w 691"/>
              <a:gd name="T85" fmla="*/ 129 h 624"/>
              <a:gd name="T86" fmla="*/ 31741708 w 691"/>
              <a:gd name="T87" fmla="*/ 145 h 624"/>
              <a:gd name="T88" fmla="*/ 29211791 w 691"/>
              <a:gd name="T89" fmla="*/ 157 h 624"/>
              <a:gd name="T90" fmla="*/ 27126268 w 691"/>
              <a:gd name="T91" fmla="*/ 159 h 624"/>
              <a:gd name="T92" fmla="*/ 25614699 w 691"/>
              <a:gd name="T93" fmla="*/ 165 h 624"/>
              <a:gd name="T94" fmla="*/ 23753561 w 691"/>
              <a:gd name="T95" fmla="*/ 174 h 624"/>
              <a:gd name="T96" fmla="*/ 21590509 w 691"/>
              <a:gd name="T97" fmla="*/ 183 h 624"/>
              <a:gd name="T98" fmla="*/ 19584636 w 691"/>
              <a:gd name="T99" fmla="*/ 183 h 624"/>
              <a:gd name="T100" fmla="*/ 17140962 w 691"/>
              <a:gd name="T101" fmla="*/ 183 h 624"/>
              <a:gd name="T102" fmla="*/ 16897765 w 691"/>
              <a:gd name="T103" fmla="*/ 199 h 624"/>
              <a:gd name="T104" fmla="*/ 13609407 w 691"/>
              <a:gd name="T105" fmla="*/ 198 h 624"/>
              <a:gd name="T106" fmla="*/ 12216591 w 691"/>
              <a:gd name="T107" fmla="*/ 207 h 624"/>
              <a:gd name="T108" fmla="*/ 10837185 w 691"/>
              <a:gd name="T109" fmla="*/ 214 h 624"/>
              <a:gd name="T110" fmla="*/ 8735129 w 691"/>
              <a:gd name="T111" fmla="*/ 219 h 624"/>
              <a:gd name="T112" fmla="*/ 9916393 w 691"/>
              <a:gd name="T113" fmla="*/ 234 h 624"/>
              <a:gd name="T114" fmla="*/ 8935179 w 691"/>
              <a:gd name="T115" fmla="*/ 246 h 624"/>
              <a:gd name="T116" fmla="*/ 6628179 w 691"/>
              <a:gd name="T117" fmla="*/ 246 h 624"/>
              <a:gd name="T118" fmla="*/ 4129052 w 691"/>
              <a:gd name="T119" fmla="*/ 248 h 624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691"/>
              <a:gd name="T181" fmla="*/ 0 h 624"/>
              <a:gd name="T182" fmla="*/ 691 w 691"/>
              <a:gd name="T183" fmla="*/ 624 h 624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691" h="624">
                <a:moveTo>
                  <a:pt x="57" y="620"/>
                </a:moveTo>
                <a:lnTo>
                  <a:pt x="44" y="607"/>
                </a:lnTo>
                <a:lnTo>
                  <a:pt x="38" y="585"/>
                </a:lnTo>
                <a:lnTo>
                  <a:pt x="35" y="566"/>
                </a:lnTo>
                <a:lnTo>
                  <a:pt x="38" y="546"/>
                </a:lnTo>
                <a:lnTo>
                  <a:pt x="40" y="526"/>
                </a:lnTo>
                <a:lnTo>
                  <a:pt x="42" y="505"/>
                </a:lnTo>
                <a:lnTo>
                  <a:pt x="40" y="482"/>
                </a:lnTo>
                <a:lnTo>
                  <a:pt x="35" y="460"/>
                </a:lnTo>
                <a:lnTo>
                  <a:pt x="29" y="434"/>
                </a:lnTo>
                <a:lnTo>
                  <a:pt x="23" y="420"/>
                </a:lnTo>
                <a:lnTo>
                  <a:pt x="18" y="405"/>
                </a:lnTo>
                <a:lnTo>
                  <a:pt x="15" y="380"/>
                </a:lnTo>
                <a:lnTo>
                  <a:pt x="15" y="355"/>
                </a:lnTo>
                <a:lnTo>
                  <a:pt x="19" y="329"/>
                </a:lnTo>
                <a:lnTo>
                  <a:pt x="22" y="313"/>
                </a:lnTo>
                <a:lnTo>
                  <a:pt x="25" y="302"/>
                </a:lnTo>
                <a:lnTo>
                  <a:pt x="22" y="281"/>
                </a:lnTo>
                <a:lnTo>
                  <a:pt x="12" y="276"/>
                </a:lnTo>
                <a:lnTo>
                  <a:pt x="3" y="257"/>
                </a:lnTo>
                <a:lnTo>
                  <a:pt x="0" y="243"/>
                </a:lnTo>
                <a:lnTo>
                  <a:pt x="1" y="226"/>
                </a:lnTo>
                <a:lnTo>
                  <a:pt x="3" y="202"/>
                </a:lnTo>
                <a:lnTo>
                  <a:pt x="6" y="186"/>
                </a:lnTo>
                <a:lnTo>
                  <a:pt x="10" y="171"/>
                </a:lnTo>
                <a:lnTo>
                  <a:pt x="13" y="152"/>
                </a:lnTo>
                <a:lnTo>
                  <a:pt x="17" y="143"/>
                </a:lnTo>
                <a:lnTo>
                  <a:pt x="23" y="154"/>
                </a:lnTo>
                <a:lnTo>
                  <a:pt x="31" y="179"/>
                </a:lnTo>
                <a:lnTo>
                  <a:pt x="39" y="192"/>
                </a:lnTo>
                <a:lnTo>
                  <a:pt x="48" y="186"/>
                </a:lnTo>
                <a:lnTo>
                  <a:pt x="57" y="189"/>
                </a:lnTo>
                <a:lnTo>
                  <a:pt x="64" y="189"/>
                </a:lnTo>
                <a:lnTo>
                  <a:pt x="71" y="175"/>
                </a:lnTo>
                <a:lnTo>
                  <a:pt x="72" y="167"/>
                </a:lnTo>
                <a:lnTo>
                  <a:pt x="79" y="159"/>
                </a:lnTo>
                <a:lnTo>
                  <a:pt x="86" y="156"/>
                </a:lnTo>
                <a:lnTo>
                  <a:pt x="92" y="153"/>
                </a:lnTo>
                <a:lnTo>
                  <a:pt x="93" y="142"/>
                </a:lnTo>
                <a:lnTo>
                  <a:pt x="94" y="133"/>
                </a:lnTo>
                <a:lnTo>
                  <a:pt x="108" y="133"/>
                </a:lnTo>
                <a:lnTo>
                  <a:pt x="121" y="133"/>
                </a:lnTo>
                <a:lnTo>
                  <a:pt x="127" y="116"/>
                </a:lnTo>
                <a:lnTo>
                  <a:pt x="121" y="92"/>
                </a:lnTo>
                <a:lnTo>
                  <a:pt x="112" y="81"/>
                </a:lnTo>
                <a:lnTo>
                  <a:pt x="108" y="74"/>
                </a:lnTo>
                <a:lnTo>
                  <a:pt x="114" y="73"/>
                </a:lnTo>
                <a:lnTo>
                  <a:pt x="126" y="74"/>
                </a:lnTo>
                <a:lnTo>
                  <a:pt x="145" y="71"/>
                </a:lnTo>
                <a:lnTo>
                  <a:pt x="153" y="64"/>
                </a:lnTo>
                <a:lnTo>
                  <a:pt x="145" y="59"/>
                </a:lnTo>
                <a:lnTo>
                  <a:pt x="130" y="51"/>
                </a:lnTo>
                <a:lnTo>
                  <a:pt x="122" y="41"/>
                </a:lnTo>
                <a:lnTo>
                  <a:pt x="121" y="33"/>
                </a:lnTo>
                <a:lnTo>
                  <a:pt x="126" y="33"/>
                </a:lnTo>
                <a:lnTo>
                  <a:pt x="130" y="20"/>
                </a:lnTo>
                <a:lnTo>
                  <a:pt x="135" y="5"/>
                </a:lnTo>
                <a:lnTo>
                  <a:pt x="153" y="0"/>
                </a:lnTo>
                <a:lnTo>
                  <a:pt x="162" y="8"/>
                </a:lnTo>
                <a:lnTo>
                  <a:pt x="168" y="24"/>
                </a:lnTo>
                <a:lnTo>
                  <a:pt x="175" y="38"/>
                </a:lnTo>
                <a:lnTo>
                  <a:pt x="184" y="46"/>
                </a:lnTo>
                <a:lnTo>
                  <a:pt x="196" y="49"/>
                </a:lnTo>
                <a:lnTo>
                  <a:pt x="204" y="48"/>
                </a:lnTo>
                <a:lnTo>
                  <a:pt x="212" y="49"/>
                </a:lnTo>
                <a:lnTo>
                  <a:pt x="216" y="55"/>
                </a:lnTo>
                <a:lnTo>
                  <a:pt x="221" y="62"/>
                </a:lnTo>
                <a:lnTo>
                  <a:pt x="228" y="64"/>
                </a:lnTo>
                <a:lnTo>
                  <a:pt x="234" y="67"/>
                </a:lnTo>
                <a:lnTo>
                  <a:pt x="241" y="77"/>
                </a:lnTo>
                <a:lnTo>
                  <a:pt x="253" y="81"/>
                </a:lnTo>
                <a:lnTo>
                  <a:pt x="261" y="79"/>
                </a:lnTo>
                <a:lnTo>
                  <a:pt x="270" y="77"/>
                </a:lnTo>
                <a:lnTo>
                  <a:pt x="284" y="77"/>
                </a:lnTo>
                <a:lnTo>
                  <a:pt x="297" y="78"/>
                </a:lnTo>
                <a:lnTo>
                  <a:pt x="307" y="84"/>
                </a:lnTo>
                <a:lnTo>
                  <a:pt x="312" y="97"/>
                </a:lnTo>
                <a:lnTo>
                  <a:pt x="318" y="108"/>
                </a:lnTo>
                <a:lnTo>
                  <a:pt x="336" y="105"/>
                </a:lnTo>
                <a:lnTo>
                  <a:pt x="346" y="95"/>
                </a:lnTo>
                <a:lnTo>
                  <a:pt x="349" y="84"/>
                </a:lnTo>
                <a:lnTo>
                  <a:pt x="352" y="73"/>
                </a:lnTo>
                <a:lnTo>
                  <a:pt x="361" y="62"/>
                </a:lnTo>
                <a:lnTo>
                  <a:pt x="371" y="57"/>
                </a:lnTo>
                <a:lnTo>
                  <a:pt x="381" y="54"/>
                </a:lnTo>
                <a:lnTo>
                  <a:pt x="390" y="46"/>
                </a:lnTo>
                <a:lnTo>
                  <a:pt x="400" y="38"/>
                </a:lnTo>
                <a:lnTo>
                  <a:pt x="413" y="30"/>
                </a:lnTo>
                <a:lnTo>
                  <a:pt x="425" y="31"/>
                </a:lnTo>
                <a:lnTo>
                  <a:pt x="435" y="50"/>
                </a:lnTo>
                <a:lnTo>
                  <a:pt x="431" y="69"/>
                </a:lnTo>
                <a:lnTo>
                  <a:pt x="423" y="66"/>
                </a:lnTo>
                <a:lnTo>
                  <a:pt x="411" y="62"/>
                </a:lnTo>
                <a:lnTo>
                  <a:pt x="402" y="67"/>
                </a:lnTo>
                <a:lnTo>
                  <a:pt x="400" y="74"/>
                </a:lnTo>
                <a:lnTo>
                  <a:pt x="405" y="79"/>
                </a:lnTo>
                <a:lnTo>
                  <a:pt x="415" y="82"/>
                </a:lnTo>
                <a:lnTo>
                  <a:pt x="441" y="84"/>
                </a:lnTo>
                <a:lnTo>
                  <a:pt x="454" y="85"/>
                </a:lnTo>
                <a:lnTo>
                  <a:pt x="465" y="79"/>
                </a:lnTo>
                <a:lnTo>
                  <a:pt x="471" y="70"/>
                </a:lnTo>
                <a:lnTo>
                  <a:pt x="476" y="59"/>
                </a:lnTo>
                <a:lnTo>
                  <a:pt x="491" y="54"/>
                </a:lnTo>
                <a:lnTo>
                  <a:pt x="501" y="58"/>
                </a:lnTo>
                <a:lnTo>
                  <a:pt x="510" y="69"/>
                </a:lnTo>
                <a:lnTo>
                  <a:pt x="515" y="76"/>
                </a:lnTo>
                <a:lnTo>
                  <a:pt x="520" y="79"/>
                </a:lnTo>
                <a:lnTo>
                  <a:pt x="527" y="76"/>
                </a:lnTo>
                <a:lnTo>
                  <a:pt x="536" y="69"/>
                </a:lnTo>
                <a:lnTo>
                  <a:pt x="548" y="62"/>
                </a:lnTo>
                <a:lnTo>
                  <a:pt x="563" y="59"/>
                </a:lnTo>
                <a:lnTo>
                  <a:pt x="579" y="59"/>
                </a:lnTo>
                <a:lnTo>
                  <a:pt x="608" y="67"/>
                </a:lnTo>
                <a:lnTo>
                  <a:pt x="617" y="72"/>
                </a:lnTo>
                <a:lnTo>
                  <a:pt x="628" y="68"/>
                </a:lnTo>
                <a:lnTo>
                  <a:pt x="640" y="67"/>
                </a:lnTo>
                <a:lnTo>
                  <a:pt x="650" y="72"/>
                </a:lnTo>
                <a:lnTo>
                  <a:pt x="658" y="82"/>
                </a:lnTo>
                <a:lnTo>
                  <a:pt x="669" y="92"/>
                </a:lnTo>
                <a:lnTo>
                  <a:pt x="672" y="105"/>
                </a:lnTo>
                <a:lnTo>
                  <a:pt x="667" y="110"/>
                </a:lnTo>
                <a:lnTo>
                  <a:pt x="662" y="115"/>
                </a:lnTo>
                <a:lnTo>
                  <a:pt x="660" y="125"/>
                </a:lnTo>
                <a:lnTo>
                  <a:pt x="662" y="135"/>
                </a:lnTo>
                <a:lnTo>
                  <a:pt x="666" y="147"/>
                </a:lnTo>
                <a:lnTo>
                  <a:pt x="669" y="159"/>
                </a:lnTo>
                <a:lnTo>
                  <a:pt x="672" y="179"/>
                </a:lnTo>
                <a:lnTo>
                  <a:pt x="665" y="212"/>
                </a:lnTo>
                <a:lnTo>
                  <a:pt x="657" y="226"/>
                </a:lnTo>
                <a:lnTo>
                  <a:pt x="653" y="238"/>
                </a:lnTo>
                <a:lnTo>
                  <a:pt x="659" y="249"/>
                </a:lnTo>
                <a:lnTo>
                  <a:pt x="669" y="258"/>
                </a:lnTo>
                <a:lnTo>
                  <a:pt x="681" y="267"/>
                </a:lnTo>
                <a:lnTo>
                  <a:pt x="690" y="278"/>
                </a:lnTo>
                <a:lnTo>
                  <a:pt x="690" y="296"/>
                </a:lnTo>
                <a:lnTo>
                  <a:pt x="683" y="296"/>
                </a:lnTo>
                <a:lnTo>
                  <a:pt x="663" y="290"/>
                </a:lnTo>
                <a:lnTo>
                  <a:pt x="651" y="291"/>
                </a:lnTo>
                <a:lnTo>
                  <a:pt x="651" y="298"/>
                </a:lnTo>
                <a:lnTo>
                  <a:pt x="653" y="309"/>
                </a:lnTo>
                <a:lnTo>
                  <a:pt x="657" y="327"/>
                </a:lnTo>
                <a:lnTo>
                  <a:pt x="658" y="345"/>
                </a:lnTo>
                <a:lnTo>
                  <a:pt x="656" y="360"/>
                </a:lnTo>
                <a:lnTo>
                  <a:pt x="645" y="366"/>
                </a:lnTo>
                <a:lnTo>
                  <a:pt x="633" y="363"/>
                </a:lnTo>
                <a:lnTo>
                  <a:pt x="619" y="353"/>
                </a:lnTo>
                <a:lnTo>
                  <a:pt x="612" y="337"/>
                </a:lnTo>
                <a:lnTo>
                  <a:pt x="610" y="322"/>
                </a:lnTo>
                <a:lnTo>
                  <a:pt x="612" y="307"/>
                </a:lnTo>
                <a:lnTo>
                  <a:pt x="618" y="291"/>
                </a:lnTo>
                <a:lnTo>
                  <a:pt x="619" y="276"/>
                </a:lnTo>
                <a:lnTo>
                  <a:pt x="611" y="261"/>
                </a:lnTo>
                <a:lnTo>
                  <a:pt x="598" y="264"/>
                </a:lnTo>
                <a:lnTo>
                  <a:pt x="583" y="273"/>
                </a:lnTo>
                <a:lnTo>
                  <a:pt x="572" y="276"/>
                </a:lnTo>
                <a:lnTo>
                  <a:pt x="563" y="273"/>
                </a:lnTo>
                <a:lnTo>
                  <a:pt x="555" y="266"/>
                </a:lnTo>
                <a:lnTo>
                  <a:pt x="549" y="258"/>
                </a:lnTo>
                <a:lnTo>
                  <a:pt x="536" y="256"/>
                </a:lnTo>
                <a:lnTo>
                  <a:pt x="531" y="261"/>
                </a:lnTo>
                <a:lnTo>
                  <a:pt x="526" y="266"/>
                </a:lnTo>
                <a:lnTo>
                  <a:pt x="518" y="256"/>
                </a:lnTo>
                <a:lnTo>
                  <a:pt x="508" y="240"/>
                </a:lnTo>
                <a:lnTo>
                  <a:pt x="500" y="238"/>
                </a:lnTo>
                <a:lnTo>
                  <a:pt x="481" y="250"/>
                </a:lnTo>
                <a:lnTo>
                  <a:pt x="476" y="266"/>
                </a:lnTo>
                <a:lnTo>
                  <a:pt x="472" y="281"/>
                </a:lnTo>
                <a:lnTo>
                  <a:pt x="465" y="289"/>
                </a:lnTo>
                <a:lnTo>
                  <a:pt x="456" y="296"/>
                </a:lnTo>
                <a:lnTo>
                  <a:pt x="452" y="294"/>
                </a:lnTo>
                <a:lnTo>
                  <a:pt x="447" y="291"/>
                </a:lnTo>
                <a:lnTo>
                  <a:pt x="434" y="304"/>
                </a:lnTo>
                <a:lnTo>
                  <a:pt x="429" y="322"/>
                </a:lnTo>
                <a:lnTo>
                  <a:pt x="434" y="328"/>
                </a:lnTo>
                <a:lnTo>
                  <a:pt x="438" y="334"/>
                </a:lnTo>
                <a:lnTo>
                  <a:pt x="437" y="347"/>
                </a:lnTo>
                <a:lnTo>
                  <a:pt x="429" y="360"/>
                </a:lnTo>
                <a:lnTo>
                  <a:pt x="420" y="370"/>
                </a:lnTo>
                <a:lnTo>
                  <a:pt x="418" y="378"/>
                </a:lnTo>
                <a:lnTo>
                  <a:pt x="402" y="385"/>
                </a:lnTo>
                <a:lnTo>
                  <a:pt x="398" y="377"/>
                </a:lnTo>
                <a:lnTo>
                  <a:pt x="396" y="370"/>
                </a:lnTo>
                <a:lnTo>
                  <a:pt x="389" y="378"/>
                </a:lnTo>
                <a:lnTo>
                  <a:pt x="373" y="391"/>
                </a:lnTo>
                <a:lnTo>
                  <a:pt x="366" y="390"/>
                </a:lnTo>
                <a:lnTo>
                  <a:pt x="361" y="391"/>
                </a:lnTo>
                <a:lnTo>
                  <a:pt x="354" y="399"/>
                </a:lnTo>
                <a:lnTo>
                  <a:pt x="353" y="408"/>
                </a:lnTo>
                <a:lnTo>
                  <a:pt x="351" y="418"/>
                </a:lnTo>
                <a:lnTo>
                  <a:pt x="345" y="429"/>
                </a:lnTo>
                <a:lnTo>
                  <a:pt x="337" y="434"/>
                </a:lnTo>
                <a:lnTo>
                  <a:pt x="327" y="437"/>
                </a:lnTo>
                <a:lnTo>
                  <a:pt x="315" y="439"/>
                </a:lnTo>
                <a:lnTo>
                  <a:pt x="305" y="444"/>
                </a:lnTo>
                <a:lnTo>
                  <a:pt x="295" y="465"/>
                </a:lnTo>
                <a:lnTo>
                  <a:pt x="298" y="472"/>
                </a:lnTo>
                <a:lnTo>
                  <a:pt x="300" y="477"/>
                </a:lnTo>
                <a:lnTo>
                  <a:pt x="293" y="477"/>
                </a:lnTo>
                <a:lnTo>
                  <a:pt x="282" y="472"/>
                </a:lnTo>
                <a:lnTo>
                  <a:pt x="270" y="472"/>
                </a:lnTo>
                <a:lnTo>
                  <a:pt x="260" y="472"/>
                </a:lnTo>
                <a:lnTo>
                  <a:pt x="249" y="466"/>
                </a:lnTo>
                <a:lnTo>
                  <a:pt x="241" y="465"/>
                </a:lnTo>
                <a:lnTo>
                  <a:pt x="235" y="472"/>
                </a:lnTo>
                <a:lnTo>
                  <a:pt x="234" y="488"/>
                </a:lnTo>
                <a:lnTo>
                  <a:pt x="238" y="497"/>
                </a:lnTo>
                <a:lnTo>
                  <a:pt x="238" y="505"/>
                </a:lnTo>
                <a:lnTo>
                  <a:pt x="232" y="510"/>
                </a:lnTo>
                <a:lnTo>
                  <a:pt x="223" y="511"/>
                </a:lnTo>
                <a:lnTo>
                  <a:pt x="214" y="510"/>
                </a:lnTo>
                <a:lnTo>
                  <a:pt x="196" y="513"/>
                </a:lnTo>
                <a:lnTo>
                  <a:pt x="187" y="509"/>
                </a:lnTo>
                <a:lnTo>
                  <a:pt x="180" y="508"/>
                </a:lnTo>
                <a:lnTo>
                  <a:pt x="178" y="515"/>
                </a:lnTo>
                <a:lnTo>
                  <a:pt x="175" y="523"/>
                </a:lnTo>
                <a:lnTo>
                  <a:pt x="167" y="526"/>
                </a:lnTo>
                <a:lnTo>
                  <a:pt x="159" y="528"/>
                </a:lnTo>
                <a:lnTo>
                  <a:pt x="159" y="537"/>
                </a:lnTo>
                <a:lnTo>
                  <a:pt x="159" y="544"/>
                </a:lnTo>
                <a:lnTo>
                  <a:pt x="149" y="541"/>
                </a:lnTo>
                <a:lnTo>
                  <a:pt x="142" y="536"/>
                </a:lnTo>
                <a:lnTo>
                  <a:pt x="133" y="533"/>
                </a:lnTo>
                <a:lnTo>
                  <a:pt x="119" y="539"/>
                </a:lnTo>
                <a:lnTo>
                  <a:pt x="120" y="550"/>
                </a:lnTo>
                <a:lnTo>
                  <a:pt x="128" y="566"/>
                </a:lnTo>
                <a:lnTo>
                  <a:pt x="128" y="575"/>
                </a:lnTo>
                <a:lnTo>
                  <a:pt x="130" y="582"/>
                </a:lnTo>
                <a:lnTo>
                  <a:pt x="137" y="585"/>
                </a:lnTo>
                <a:lnTo>
                  <a:pt x="136" y="593"/>
                </a:lnTo>
                <a:lnTo>
                  <a:pt x="130" y="605"/>
                </a:lnTo>
                <a:lnTo>
                  <a:pt x="128" y="618"/>
                </a:lnTo>
                <a:lnTo>
                  <a:pt x="123" y="617"/>
                </a:lnTo>
                <a:lnTo>
                  <a:pt x="117" y="615"/>
                </a:lnTo>
                <a:lnTo>
                  <a:pt x="106" y="620"/>
                </a:lnTo>
                <a:lnTo>
                  <a:pt x="96" y="623"/>
                </a:lnTo>
                <a:lnTo>
                  <a:pt x="92" y="616"/>
                </a:lnTo>
                <a:lnTo>
                  <a:pt x="87" y="610"/>
                </a:lnTo>
                <a:lnTo>
                  <a:pt x="71" y="615"/>
                </a:lnTo>
                <a:lnTo>
                  <a:pt x="69" y="618"/>
                </a:lnTo>
                <a:lnTo>
                  <a:pt x="57" y="620"/>
                </a:lnTo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IN" sz="2000" dirty="0"/>
          </a:p>
        </p:txBody>
      </p:sp>
      <p:sp>
        <p:nvSpPr>
          <p:cNvPr id="41" name="Freeform 37"/>
          <p:cNvSpPr/>
          <p:nvPr/>
        </p:nvSpPr>
        <p:spPr bwMode="auto">
          <a:xfrm>
            <a:off x="2543633" y="3579813"/>
            <a:ext cx="1409700" cy="1135062"/>
          </a:xfrm>
          <a:custGeom>
            <a:avLst/>
            <a:gdLst>
              <a:gd name="T0" fmla="*/ 2548691 w 691"/>
              <a:gd name="T1" fmla="*/ 226 h 624"/>
              <a:gd name="T2" fmla="*/ 2906253 w 691"/>
              <a:gd name="T3" fmla="*/ 186 h 624"/>
              <a:gd name="T4" fmla="*/ 1297091 w 691"/>
              <a:gd name="T5" fmla="*/ 164 h 624"/>
              <a:gd name="T6" fmla="*/ 1573200 w 691"/>
              <a:gd name="T7" fmla="*/ 133 h 624"/>
              <a:gd name="T8" fmla="*/ 3 w 691"/>
              <a:gd name="T9" fmla="*/ 106 h 624"/>
              <a:gd name="T10" fmla="*/ 482492 w 691"/>
              <a:gd name="T11" fmla="*/ 70 h 624"/>
              <a:gd name="T12" fmla="*/ 1691517 w 691"/>
              <a:gd name="T13" fmla="*/ 62 h 624"/>
              <a:gd name="T14" fmla="*/ 4129052 w 691"/>
              <a:gd name="T15" fmla="*/ 72 h 624"/>
              <a:gd name="T16" fmla="*/ 5758453 w 691"/>
              <a:gd name="T17" fmla="*/ 62 h 624"/>
              <a:gd name="T18" fmla="*/ 6926167 w 691"/>
              <a:gd name="T19" fmla="*/ 62 h 624"/>
              <a:gd name="T20" fmla="*/ 8737704 w 691"/>
              <a:gd name="T21" fmla="*/ 62 h 624"/>
              <a:gd name="T22" fmla="*/ 9176538 w 691"/>
              <a:gd name="T23" fmla="*/ 62 h 624"/>
              <a:gd name="T24" fmla="*/ 9384634 w 691"/>
              <a:gd name="T25" fmla="*/ 51 h 624"/>
              <a:gd name="T26" fmla="*/ 9384634 w 691"/>
              <a:gd name="T27" fmla="*/ 20 h 624"/>
              <a:gd name="T28" fmla="*/ 12257409 w 691"/>
              <a:gd name="T29" fmla="*/ 24 h 624"/>
              <a:gd name="T30" fmla="*/ 14866609 w 691"/>
              <a:gd name="T31" fmla="*/ 48 h 624"/>
              <a:gd name="T32" fmla="*/ 16528858 w 691"/>
              <a:gd name="T33" fmla="*/ 62 h 624"/>
              <a:gd name="T34" fmla="*/ 18908200 w 691"/>
              <a:gd name="T35" fmla="*/ 62 h 624"/>
              <a:gd name="T36" fmla="*/ 22300554 w 691"/>
              <a:gd name="T37" fmla="*/ 62 h 624"/>
              <a:gd name="T38" fmla="*/ 25215155 w 691"/>
              <a:gd name="T39" fmla="*/ 62 h 624"/>
              <a:gd name="T40" fmla="*/ 26965692 w 691"/>
              <a:gd name="T41" fmla="*/ 57 h 624"/>
              <a:gd name="T42" fmla="*/ 30053767 w 691"/>
              <a:gd name="T43" fmla="*/ 30 h 624"/>
              <a:gd name="T44" fmla="*/ 30697994 w 691"/>
              <a:gd name="T45" fmla="*/ 62 h 624"/>
              <a:gd name="T46" fmla="*/ 29450460 w 691"/>
              <a:gd name="T47" fmla="*/ 62 h 624"/>
              <a:gd name="T48" fmla="*/ 33735709 w 691"/>
              <a:gd name="T49" fmla="*/ 62 h 624"/>
              <a:gd name="T50" fmla="*/ 36451226 w 691"/>
              <a:gd name="T51" fmla="*/ 58 h 624"/>
              <a:gd name="T52" fmla="*/ 38281441 w 691"/>
              <a:gd name="T53" fmla="*/ 62 h 624"/>
              <a:gd name="T54" fmla="*/ 42081840 w 691"/>
              <a:gd name="T55" fmla="*/ 59 h 624"/>
              <a:gd name="T56" fmla="*/ 46436502 w 691"/>
              <a:gd name="T57" fmla="*/ 62 h 624"/>
              <a:gd name="T58" fmla="*/ 48830894 w 691"/>
              <a:gd name="T59" fmla="*/ 62 h 624"/>
              <a:gd name="T60" fmla="*/ 48111758 w 691"/>
              <a:gd name="T61" fmla="*/ 62 h 624"/>
              <a:gd name="T62" fmla="*/ 48257911 w 691"/>
              <a:gd name="T63" fmla="*/ 83 h 624"/>
              <a:gd name="T64" fmla="*/ 48653576 w 691"/>
              <a:gd name="T65" fmla="*/ 106 h 624"/>
              <a:gd name="T66" fmla="*/ 49612179 w 691"/>
              <a:gd name="T67" fmla="*/ 125 h 624"/>
              <a:gd name="T68" fmla="*/ 47433683 w 691"/>
              <a:gd name="T69" fmla="*/ 132 h 624"/>
              <a:gd name="T70" fmla="*/ 46792197 w 691"/>
              <a:gd name="T71" fmla="*/ 151 h 624"/>
              <a:gd name="T72" fmla="*/ 44339222 w 691"/>
              <a:gd name="T73" fmla="*/ 136 h 624"/>
              <a:gd name="T74" fmla="*/ 44350178 w 691"/>
              <a:gd name="T75" fmla="*/ 108 h 624"/>
              <a:gd name="T76" fmla="*/ 40904876 w 691"/>
              <a:gd name="T77" fmla="*/ 114 h 624"/>
              <a:gd name="T78" fmla="*/ 38521444 w 691"/>
              <a:gd name="T79" fmla="*/ 108 h 624"/>
              <a:gd name="T80" fmla="*/ 36376451 w 691"/>
              <a:gd name="T81" fmla="*/ 96 h 624"/>
              <a:gd name="T82" fmla="*/ 33735709 w 691"/>
              <a:gd name="T83" fmla="*/ 122 h 624"/>
              <a:gd name="T84" fmla="*/ 31504667 w 691"/>
              <a:gd name="T85" fmla="*/ 129 h 624"/>
              <a:gd name="T86" fmla="*/ 31741708 w 691"/>
              <a:gd name="T87" fmla="*/ 145 h 624"/>
              <a:gd name="T88" fmla="*/ 29211791 w 691"/>
              <a:gd name="T89" fmla="*/ 157 h 624"/>
              <a:gd name="T90" fmla="*/ 27126268 w 691"/>
              <a:gd name="T91" fmla="*/ 159 h 624"/>
              <a:gd name="T92" fmla="*/ 25614699 w 691"/>
              <a:gd name="T93" fmla="*/ 165 h 624"/>
              <a:gd name="T94" fmla="*/ 23753561 w 691"/>
              <a:gd name="T95" fmla="*/ 174 h 624"/>
              <a:gd name="T96" fmla="*/ 21590509 w 691"/>
              <a:gd name="T97" fmla="*/ 183 h 624"/>
              <a:gd name="T98" fmla="*/ 19584636 w 691"/>
              <a:gd name="T99" fmla="*/ 183 h 624"/>
              <a:gd name="T100" fmla="*/ 17140962 w 691"/>
              <a:gd name="T101" fmla="*/ 183 h 624"/>
              <a:gd name="T102" fmla="*/ 16897765 w 691"/>
              <a:gd name="T103" fmla="*/ 199 h 624"/>
              <a:gd name="T104" fmla="*/ 13609407 w 691"/>
              <a:gd name="T105" fmla="*/ 198 h 624"/>
              <a:gd name="T106" fmla="*/ 12216591 w 691"/>
              <a:gd name="T107" fmla="*/ 207 h 624"/>
              <a:gd name="T108" fmla="*/ 10837185 w 691"/>
              <a:gd name="T109" fmla="*/ 214 h 624"/>
              <a:gd name="T110" fmla="*/ 8735129 w 691"/>
              <a:gd name="T111" fmla="*/ 219 h 624"/>
              <a:gd name="T112" fmla="*/ 9916393 w 691"/>
              <a:gd name="T113" fmla="*/ 234 h 624"/>
              <a:gd name="T114" fmla="*/ 8935179 w 691"/>
              <a:gd name="T115" fmla="*/ 246 h 624"/>
              <a:gd name="T116" fmla="*/ 6628179 w 691"/>
              <a:gd name="T117" fmla="*/ 246 h 624"/>
              <a:gd name="T118" fmla="*/ 4129052 w 691"/>
              <a:gd name="T119" fmla="*/ 248 h 624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691"/>
              <a:gd name="T181" fmla="*/ 0 h 624"/>
              <a:gd name="T182" fmla="*/ 691 w 691"/>
              <a:gd name="T183" fmla="*/ 624 h 624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691" h="624">
                <a:moveTo>
                  <a:pt x="57" y="620"/>
                </a:moveTo>
                <a:lnTo>
                  <a:pt x="44" y="607"/>
                </a:lnTo>
                <a:lnTo>
                  <a:pt x="38" y="585"/>
                </a:lnTo>
                <a:lnTo>
                  <a:pt x="35" y="566"/>
                </a:lnTo>
                <a:lnTo>
                  <a:pt x="38" y="546"/>
                </a:lnTo>
                <a:lnTo>
                  <a:pt x="40" y="526"/>
                </a:lnTo>
                <a:lnTo>
                  <a:pt x="42" y="505"/>
                </a:lnTo>
                <a:lnTo>
                  <a:pt x="40" y="482"/>
                </a:lnTo>
                <a:lnTo>
                  <a:pt x="35" y="460"/>
                </a:lnTo>
                <a:lnTo>
                  <a:pt x="29" y="434"/>
                </a:lnTo>
                <a:lnTo>
                  <a:pt x="23" y="420"/>
                </a:lnTo>
                <a:lnTo>
                  <a:pt x="18" y="405"/>
                </a:lnTo>
                <a:lnTo>
                  <a:pt x="15" y="380"/>
                </a:lnTo>
                <a:lnTo>
                  <a:pt x="15" y="355"/>
                </a:lnTo>
                <a:lnTo>
                  <a:pt x="19" y="329"/>
                </a:lnTo>
                <a:lnTo>
                  <a:pt x="22" y="313"/>
                </a:lnTo>
                <a:lnTo>
                  <a:pt x="25" y="302"/>
                </a:lnTo>
                <a:lnTo>
                  <a:pt x="22" y="281"/>
                </a:lnTo>
                <a:lnTo>
                  <a:pt x="12" y="276"/>
                </a:lnTo>
                <a:lnTo>
                  <a:pt x="3" y="257"/>
                </a:lnTo>
                <a:lnTo>
                  <a:pt x="0" y="243"/>
                </a:lnTo>
                <a:lnTo>
                  <a:pt x="1" y="226"/>
                </a:lnTo>
                <a:lnTo>
                  <a:pt x="3" y="202"/>
                </a:lnTo>
                <a:lnTo>
                  <a:pt x="6" y="186"/>
                </a:lnTo>
                <a:lnTo>
                  <a:pt x="10" y="171"/>
                </a:lnTo>
                <a:lnTo>
                  <a:pt x="13" y="152"/>
                </a:lnTo>
                <a:lnTo>
                  <a:pt x="17" y="143"/>
                </a:lnTo>
                <a:lnTo>
                  <a:pt x="23" y="154"/>
                </a:lnTo>
                <a:lnTo>
                  <a:pt x="31" y="179"/>
                </a:lnTo>
                <a:lnTo>
                  <a:pt x="39" y="192"/>
                </a:lnTo>
                <a:lnTo>
                  <a:pt x="48" y="186"/>
                </a:lnTo>
                <a:lnTo>
                  <a:pt x="57" y="189"/>
                </a:lnTo>
                <a:lnTo>
                  <a:pt x="64" y="189"/>
                </a:lnTo>
                <a:lnTo>
                  <a:pt x="71" y="175"/>
                </a:lnTo>
                <a:lnTo>
                  <a:pt x="72" y="167"/>
                </a:lnTo>
                <a:lnTo>
                  <a:pt x="79" y="159"/>
                </a:lnTo>
                <a:lnTo>
                  <a:pt x="86" y="156"/>
                </a:lnTo>
                <a:lnTo>
                  <a:pt x="92" y="153"/>
                </a:lnTo>
                <a:lnTo>
                  <a:pt x="93" y="142"/>
                </a:lnTo>
                <a:lnTo>
                  <a:pt x="94" y="133"/>
                </a:lnTo>
                <a:lnTo>
                  <a:pt x="108" y="133"/>
                </a:lnTo>
                <a:lnTo>
                  <a:pt x="121" y="133"/>
                </a:lnTo>
                <a:lnTo>
                  <a:pt x="127" y="116"/>
                </a:lnTo>
                <a:lnTo>
                  <a:pt x="121" y="92"/>
                </a:lnTo>
                <a:lnTo>
                  <a:pt x="112" y="81"/>
                </a:lnTo>
                <a:lnTo>
                  <a:pt x="108" y="74"/>
                </a:lnTo>
                <a:lnTo>
                  <a:pt x="114" y="73"/>
                </a:lnTo>
                <a:lnTo>
                  <a:pt x="126" y="74"/>
                </a:lnTo>
                <a:lnTo>
                  <a:pt x="145" y="71"/>
                </a:lnTo>
                <a:lnTo>
                  <a:pt x="153" y="64"/>
                </a:lnTo>
                <a:lnTo>
                  <a:pt x="145" y="59"/>
                </a:lnTo>
                <a:lnTo>
                  <a:pt x="130" y="51"/>
                </a:lnTo>
                <a:lnTo>
                  <a:pt x="122" y="41"/>
                </a:lnTo>
                <a:lnTo>
                  <a:pt x="121" y="33"/>
                </a:lnTo>
                <a:lnTo>
                  <a:pt x="126" y="33"/>
                </a:lnTo>
                <a:lnTo>
                  <a:pt x="130" y="20"/>
                </a:lnTo>
                <a:lnTo>
                  <a:pt x="135" y="5"/>
                </a:lnTo>
                <a:lnTo>
                  <a:pt x="153" y="0"/>
                </a:lnTo>
                <a:lnTo>
                  <a:pt x="162" y="8"/>
                </a:lnTo>
                <a:lnTo>
                  <a:pt x="168" y="24"/>
                </a:lnTo>
                <a:lnTo>
                  <a:pt x="175" y="38"/>
                </a:lnTo>
                <a:lnTo>
                  <a:pt x="184" y="46"/>
                </a:lnTo>
                <a:lnTo>
                  <a:pt x="196" y="49"/>
                </a:lnTo>
                <a:lnTo>
                  <a:pt x="204" y="48"/>
                </a:lnTo>
                <a:lnTo>
                  <a:pt x="212" y="49"/>
                </a:lnTo>
                <a:lnTo>
                  <a:pt x="216" y="55"/>
                </a:lnTo>
                <a:lnTo>
                  <a:pt x="221" y="62"/>
                </a:lnTo>
                <a:lnTo>
                  <a:pt x="228" y="64"/>
                </a:lnTo>
                <a:lnTo>
                  <a:pt x="234" y="67"/>
                </a:lnTo>
                <a:lnTo>
                  <a:pt x="241" y="77"/>
                </a:lnTo>
                <a:lnTo>
                  <a:pt x="253" y="81"/>
                </a:lnTo>
                <a:lnTo>
                  <a:pt x="261" y="79"/>
                </a:lnTo>
                <a:lnTo>
                  <a:pt x="270" y="77"/>
                </a:lnTo>
                <a:lnTo>
                  <a:pt x="284" y="77"/>
                </a:lnTo>
                <a:lnTo>
                  <a:pt x="297" y="78"/>
                </a:lnTo>
                <a:lnTo>
                  <a:pt x="307" y="84"/>
                </a:lnTo>
                <a:lnTo>
                  <a:pt x="312" y="97"/>
                </a:lnTo>
                <a:lnTo>
                  <a:pt x="318" y="108"/>
                </a:lnTo>
                <a:lnTo>
                  <a:pt x="336" y="105"/>
                </a:lnTo>
                <a:lnTo>
                  <a:pt x="346" y="95"/>
                </a:lnTo>
                <a:lnTo>
                  <a:pt x="349" y="84"/>
                </a:lnTo>
                <a:lnTo>
                  <a:pt x="352" y="73"/>
                </a:lnTo>
                <a:lnTo>
                  <a:pt x="361" y="62"/>
                </a:lnTo>
                <a:lnTo>
                  <a:pt x="371" y="57"/>
                </a:lnTo>
                <a:lnTo>
                  <a:pt x="381" y="54"/>
                </a:lnTo>
                <a:lnTo>
                  <a:pt x="390" y="46"/>
                </a:lnTo>
                <a:lnTo>
                  <a:pt x="400" y="38"/>
                </a:lnTo>
                <a:lnTo>
                  <a:pt x="413" y="30"/>
                </a:lnTo>
                <a:lnTo>
                  <a:pt x="425" y="31"/>
                </a:lnTo>
                <a:lnTo>
                  <a:pt x="435" y="50"/>
                </a:lnTo>
                <a:lnTo>
                  <a:pt x="431" y="69"/>
                </a:lnTo>
                <a:lnTo>
                  <a:pt x="423" y="66"/>
                </a:lnTo>
                <a:lnTo>
                  <a:pt x="411" y="62"/>
                </a:lnTo>
                <a:lnTo>
                  <a:pt x="402" y="67"/>
                </a:lnTo>
                <a:lnTo>
                  <a:pt x="400" y="74"/>
                </a:lnTo>
                <a:lnTo>
                  <a:pt x="405" y="79"/>
                </a:lnTo>
                <a:lnTo>
                  <a:pt x="415" y="82"/>
                </a:lnTo>
                <a:lnTo>
                  <a:pt x="441" y="84"/>
                </a:lnTo>
                <a:lnTo>
                  <a:pt x="454" y="85"/>
                </a:lnTo>
                <a:lnTo>
                  <a:pt x="465" y="79"/>
                </a:lnTo>
                <a:lnTo>
                  <a:pt x="471" y="70"/>
                </a:lnTo>
                <a:lnTo>
                  <a:pt x="476" y="59"/>
                </a:lnTo>
                <a:lnTo>
                  <a:pt x="491" y="54"/>
                </a:lnTo>
                <a:lnTo>
                  <a:pt x="501" y="58"/>
                </a:lnTo>
                <a:lnTo>
                  <a:pt x="510" y="69"/>
                </a:lnTo>
                <a:lnTo>
                  <a:pt x="515" y="76"/>
                </a:lnTo>
                <a:lnTo>
                  <a:pt x="520" y="79"/>
                </a:lnTo>
                <a:lnTo>
                  <a:pt x="527" y="76"/>
                </a:lnTo>
                <a:lnTo>
                  <a:pt x="536" y="69"/>
                </a:lnTo>
                <a:lnTo>
                  <a:pt x="548" y="62"/>
                </a:lnTo>
                <a:lnTo>
                  <a:pt x="563" y="59"/>
                </a:lnTo>
                <a:lnTo>
                  <a:pt x="579" y="59"/>
                </a:lnTo>
                <a:lnTo>
                  <a:pt x="608" y="67"/>
                </a:lnTo>
                <a:lnTo>
                  <a:pt x="617" y="72"/>
                </a:lnTo>
                <a:lnTo>
                  <a:pt x="628" y="68"/>
                </a:lnTo>
                <a:lnTo>
                  <a:pt x="640" y="67"/>
                </a:lnTo>
                <a:lnTo>
                  <a:pt x="650" y="72"/>
                </a:lnTo>
                <a:lnTo>
                  <a:pt x="658" y="82"/>
                </a:lnTo>
                <a:lnTo>
                  <a:pt x="669" y="92"/>
                </a:lnTo>
                <a:lnTo>
                  <a:pt x="672" y="105"/>
                </a:lnTo>
                <a:lnTo>
                  <a:pt x="667" y="110"/>
                </a:lnTo>
                <a:lnTo>
                  <a:pt x="662" y="115"/>
                </a:lnTo>
                <a:lnTo>
                  <a:pt x="660" y="125"/>
                </a:lnTo>
                <a:lnTo>
                  <a:pt x="662" y="135"/>
                </a:lnTo>
                <a:lnTo>
                  <a:pt x="666" y="147"/>
                </a:lnTo>
                <a:lnTo>
                  <a:pt x="669" y="159"/>
                </a:lnTo>
                <a:lnTo>
                  <a:pt x="672" y="179"/>
                </a:lnTo>
                <a:lnTo>
                  <a:pt x="665" y="212"/>
                </a:lnTo>
                <a:lnTo>
                  <a:pt x="657" y="226"/>
                </a:lnTo>
                <a:lnTo>
                  <a:pt x="653" y="238"/>
                </a:lnTo>
                <a:lnTo>
                  <a:pt x="659" y="249"/>
                </a:lnTo>
                <a:lnTo>
                  <a:pt x="669" y="258"/>
                </a:lnTo>
                <a:lnTo>
                  <a:pt x="681" y="267"/>
                </a:lnTo>
                <a:lnTo>
                  <a:pt x="690" y="278"/>
                </a:lnTo>
                <a:lnTo>
                  <a:pt x="690" y="296"/>
                </a:lnTo>
                <a:lnTo>
                  <a:pt x="683" y="296"/>
                </a:lnTo>
                <a:lnTo>
                  <a:pt x="663" y="290"/>
                </a:lnTo>
                <a:lnTo>
                  <a:pt x="651" y="291"/>
                </a:lnTo>
                <a:lnTo>
                  <a:pt x="651" y="298"/>
                </a:lnTo>
                <a:lnTo>
                  <a:pt x="653" y="309"/>
                </a:lnTo>
                <a:lnTo>
                  <a:pt x="657" y="327"/>
                </a:lnTo>
                <a:lnTo>
                  <a:pt x="658" y="345"/>
                </a:lnTo>
                <a:lnTo>
                  <a:pt x="656" y="360"/>
                </a:lnTo>
                <a:lnTo>
                  <a:pt x="645" y="366"/>
                </a:lnTo>
                <a:lnTo>
                  <a:pt x="633" y="363"/>
                </a:lnTo>
                <a:lnTo>
                  <a:pt x="619" y="353"/>
                </a:lnTo>
                <a:lnTo>
                  <a:pt x="612" y="337"/>
                </a:lnTo>
                <a:lnTo>
                  <a:pt x="610" y="322"/>
                </a:lnTo>
                <a:lnTo>
                  <a:pt x="612" y="307"/>
                </a:lnTo>
                <a:lnTo>
                  <a:pt x="618" y="291"/>
                </a:lnTo>
                <a:lnTo>
                  <a:pt x="619" y="276"/>
                </a:lnTo>
                <a:lnTo>
                  <a:pt x="611" y="261"/>
                </a:lnTo>
                <a:lnTo>
                  <a:pt x="598" y="264"/>
                </a:lnTo>
                <a:lnTo>
                  <a:pt x="583" y="273"/>
                </a:lnTo>
                <a:lnTo>
                  <a:pt x="572" y="276"/>
                </a:lnTo>
                <a:lnTo>
                  <a:pt x="563" y="273"/>
                </a:lnTo>
                <a:lnTo>
                  <a:pt x="555" y="266"/>
                </a:lnTo>
                <a:lnTo>
                  <a:pt x="549" y="258"/>
                </a:lnTo>
                <a:lnTo>
                  <a:pt x="536" y="256"/>
                </a:lnTo>
                <a:lnTo>
                  <a:pt x="531" y="261"/>
                </a:lnTo>
                <a:lnTo>
                  <a:pt x="526" y="266"/>
                </a:lnTo>
                <a:lnTo>
                  <a:pt x="518" y="256"/>
                </a:lnTo>
                <a:lnTo>
                  <a:pt x="508" y="240"/>
                </a:lnTo>
                <a:lnTo>
                  <a:pt x="500" y="238"/>
                </a:lnTo>
                <a:lnTo>
                  <a:pt x="481" y="250"/>
                </a:lnTo>
                <a:lnTo>
                  <a:pt x="476" y="266"/>
                </a:lnTo>
                <a:lnTo>
                  <a:pt x="472" y="281"/>
                </a:lnTo>
                <a:lnTo>
                  <a:pt x="465" y="289"/>
                </a:lnTo>
                <a:lnTo>
                  <a:pt x="456" y="296"/>
                </a:lnTo>
                <a:lnTo>
                  <a:pt x="452" y="294"/>
                </a:lnTo>
                <a:lnTo>
                  <a:pt x="447" y="291"/>
                </a:lnTo>
                <a:lnTo>
                  <a:pt x="434" y="304"/>
                </a:lnTo>
                <a:lnTo>
                  <a:pt x="429" y="322"/>
                </a:lnTo>
                <a:lnTo>
                  <a:pt x="434" y="328"/>
                </a:lnTo>
                <a:lnTo>
                  <a:pt x="438" y="334"/>
                </a:lnTo>
                <a:lnTo>
                  <a:pt x="437" y="347"/>
                </a:lnTo>
                <a:lnTo>
                  <a:pt x="429" y="360"/>
                </a:lnTo>
                <a:lnTo>
                  <a:pt x="420" y="370"/>
                </a:lnTo>
                <a:lnTo>
                  <a:pt x="418" y="378"/>
                </a:lnTo>
                <a:lnTo>
                  <a:pt x="402" y="385"/>
                </a:lnTo>
                <a:lnTo>
                  <a:pt x="398" y="377"/>
                </a:lnTo>
                <a:lnTo>
                  <a:pt x="396" y="370"/>
                </a:lnTo>
                <a:lnTo>
                  <a:pt x="389" y="378"/>
                </a:lnTo>
                <a:lnTo>
                  <a:pt x="373" y="391"/>
                </a:lnTo>
                <a:lnTo>
                  <a:pt x="366" y="390"/>
                </a:lnTo>
                <a:lnTo>
                  <a:pt x="361" y="391"/>
                </a:lnTo>
                <a:lnTo>
                  <a:pt x="354" y="399"/>
                </a:lnTo>
                <a:lnTo>
                  <a:pt x="353" y="408"/>
                </a:lnTo>
                <a:lnTo>
                  <a:pt x="351" y="418"/>
                </a:lnTo>
                <a:lnTo>
                  <a:pt x="345" y="429"/>
                </a:lnTo>
                <a:lnTo>
                  <a:pt x="337" y="434"/>
                </a:lnTo>
                <a:lnTo>
                  <a:pt x="327" y="437"/>
                </a:lnTo>
                <a:lnTo>
                  <a:pt x="315" y="439"/>
                </a:lnTo>
                <a:lnTo>
                  <a:pt x="305" y="444"/>
                </a:lnTo>
                <a:lnTo>
                  <a:pt x="295" y="465"/>
                </a:lnTo>
                <a:lnTo>
                  <a:pt x="298" y="472"/>
                </a:lnTo>
                <a:lnTo>
                  <a:pt x="300" y="477"/>
                </a:lnTo>
                <a:lnTo>
                  <a:pt x="293" y="477"/>
                </a:lnTo>
                <a:lnTo>
                  <a:pt x="282" y="472"/>
                </a:lnTo>
                <a:lnTo>
                  <a:pt x="270" y="472"/>
                </a:lnTo>
                <a:lnTo>
                  <a:pt x="260" y="472"/>
                </a:lnTo>
                <a:lnTo>
                  <a:pt x="249" y="466"/>
                </a:lnTo>
                <a:lnTo>
                  <a:pt x="241" y="465"/>
                </a:lnTo>
                <a:lnTo>
                  <a:pt x="235" y="472"/>
                </a:lnTo>
                <a:lnTo>
                  <a:pt x="234" y="488"/>
                </a:lnTo>
                <a:lnTo>
                  <a:pt x="238" y="497"/>
                </a:lnTo>
                <a:lnTo>
                  <a:pt x="238" y="505"/>
                </a:lnTo>
                <a:lnTo>
                  <a:pt x="232" y="510"/>
                </a:lnTo>
                <a:lnTo>
                  <a:pt x="223" y="511"/>
                </a:lnTo>
                <a:lnTo>
                  <a:pt x="214" y="510"/>
                </a:lnTo>
                <a:lnTo>
                  <a:pt x="196" y="513"/>
                </a:lnTo>
                <a:lnTo>
                  <a:pt x="187" y="509"/>
                </a:lnTo>
                <a:lnTo>
                  <a:pt x="180" y="508"/>
                </a:lnTo>
                <a:lnTo>
                  <a:pt x="178" y="515"/>
                </a:lnTo>
                <a:lnTo>
                  <a:pt x="175" y="523"/>
                </a:lnTo>
                <a:lnTo>
                  <a:pt x="167" y="526"/>
                </a:lnTo>
                <a:lnTo>
                  <a:pt x="159" y="528"/>
                </a:lnTo>
                <a:lnTo>
                  <a:pt x="159" y="537"/>
                </a:lnTo>
                <a:lnTo>
                  <a:pt x="159" y="544"/>
                </a:lnTo>
                <a:lnTo>
                  <a:pt x="149" y="541"/>
                </a:lnTo>
                <a:lnTo>
                  <a:pt x="142" y="536"/>
                </a:lnTo>
                <a:lnTo>
                  <a:pt x="133" y="533"/>
                </a:lnTo>
                <a:lnTo>
                  <a:pt x="119" y="539"/>
                </a:lnTo>
                <a:lnTo>
                  <a:pt x="120" y="550"/>
                </a:lnTo>
                <a:lnTo>
                  <a:pt x="128" y="566"/>
                </a:lnTo>
                <a:lnTo>
                  <a:pt x="128" y="575"/>
                </a:lnTo>
                <a:lnTo>
                  <a:pt x="130" y="582"/>
                </a:lnTo>
                <a:lnTo>
                  <a:pt x="137" y="585"/>
                </a:lnTo>
                <a:lnTo>
                  <a:pt x="136" y="593"/>
                </a:lnTo>
                <a:lnTo>
                  <a:pt x="130" y="605"/>
                </a:lnTo>
                <a:lnTo>
                  <a:pt x="128" y="618"/>
                </a:lnTo>
                <a:lnTo>
                  <a:pt x="123" y="617"/>
                </a:lnTo>
                <a:lnTo>
                  <a:pt x="117" y="615"/>
                </a:lnTo>
                <a:lnTo>
                  <a:pt x="106" y="620"/>
                </a:lnTo>
                <a:lnTo>
                  <a:pt x="96" y="623"/>
                </a:lnTo>
                <a:lnTo>
                  <a:pt x="92" y="616"/>
                </a:lnTo>
                <a:lnTo>
                  <a:pt x="87" y="610"/>
                </a:lnTo>
                <a:lnTo>
                  <a:pt x="71" y="615"/>
                </a:lnTo>
                <a:lnTo>
                  <a:pt x="69" y="618"/>
                </a:lnTo>
                <a:lnTo>
                  <a:pt x="57" y="620"/>
                </a:lnTo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IN" sz="2000" dirty="0"/>
          </a:p>
        </p:txBody>
      </p:sp>
      <p:sp>
        <p:nvSpPr>
          <p:cNvPr id="42" name="Freeform 38"/>
          <p:cNvSpPr/>
          <p:nvPr/>
        </p:nvSpPr>
        <p:spPr bwMode="auto">
          <a:xfrm>
            <a:off x="2729370" y="4314825"/>
            <a:ext cx="792163" cy="1241425"/>
          </a:xfrm>
          <a:custGeom>
            <a:avLst/>
            <a:gdLst>
              <a:gd name="T0" fmla="*/ 481239 w 389"/>
              <a:gd name="T1" fmla="*/ 125 h 684"/>
              <a:gd name="T2" fmla="*/ 1666425 w 389"/>
              <a:gd name="T3" fmla="*/ 124 h 684"/>
              <a:gd name="T4" fmla="*/ 1419726 w 389"/>
              <a:gd name="T5" fmla="*/ 104 h 684"/>
              <a:gd name="T6" fmla="*/ 2017317 w 389"/>
              <a:gd name="T7" fmla="*/ 93 h 684"/>
              <a:gd name="T8" fmla="*/ 2320323 w 389"/>
              <a:gd name="T9" fmla="*/ 89 h 684"/>
              <a:gd name="T10" fmla="*/ 2552952 w 389"/>
              <a:gd name="T11" fmla="*/ 70 h 684"/>
              <a:gd name="T12" fmla="*/ 1065914 w 389"/>
              <a:gd name="T13" fmla="*/ 57 h 684"/>
              <a:gd name="T14" fmla="*/ 2442094 w 389"/>
              <a:gd name="T15" fmla="*/ 57 h 684"/>
              <a:gd name="T16" fmla="*/ 4116360 w 389"/>
              <a:gd name="T17" fmla="*/ 57 h 684"/>
              <a:gd name="T18" fmla="*/ 5702093 w 389"/>
              <a:gd name="T19" fmla="*/ 57 h 684"/>
              <a:gd name="T20" fmla="*/ 6012201 w 389"/>
              <a:gd name="T21" fmla="*/ 57 h 684"/>
              <a:gd name="T22" fmla="*/ 8810695 w 389"/>
              <a:gd name="T23" fmla="*/ 57 h 684"/>
              <a:gd name="T24" fmla="*/ 9425933 w 389"/>
              <a:gd name="T25" fmla="*/ 57 h 684"/>
              <a:gd name="T26" fmla="*/ 9942845 w 389"/>
              <a:gd name="T27" fmla="*/ 57 h 684"/>
              <a:gd name="T28" fmla="*/ 12036467 w 389"/>
              <a:gd name="T29" fmla="*/ 57 h 684"/>
              <a:gd name="T30" fmla="*/ 13766873 w 389"/>
              <a:gd name="T31" fmla="*/ 56 h 684"/>
              <a:gd name="T32" fmla="*/ 15630582 w 389"/>
              <a:gd name="T33" fmla="*/ 56 h 684"/>
              <a:gd name="T34" fmla="*/ 17305601 w 389"/>
              <a:gd name="T35" fmla="*/ 31 h 684"/>
              <a:gd name="T36" fmla="*/ 18895230 w 389"/>
              <a:gd name="T37" fmla="*/ 4 h 684"/>
              <a:gd name="T38" fmla="*/ 19976218 w 389"/>
              <a:gd name="T39" fmla="*/ 9 h 684"/>
              <a:gd name="T40" fmla="*/ 20876415 w 389"/>
              <a:gd name="T41" fmla="*/ 25 h 684"/>
              <a:gd name="T42" fmla="*/ 19874964 w 389"/>
              <a:gd name="T43" fmla="*/ 56 h 684"/>
              <a:gd name="T44" fmla="*/ 19664625 w 389"/>
              <a:gd name="T45" fmla="*/ 57 h 684"/>
              <a:gd name="T46" fmla="*/ 18895230 w 389"/>
              <a:gd name="T47" fmla="*/ 57 h 684"/>
              <a:gd name="T48" fmla="*/ 19664625 w 389"/>
              <a:gd name="T49" fmla="*/ 57 h 684"/>
              <a:gd name="T50" fmla="*/ 18398546 w 389"/>
              <a:gd name="T51" fmla="*/ 71 h 684"/>
              <a:gd name="T52" fmla="*/ 19431757 w 389"/>
              <a:gd name="T53" fmla="*/ 85 h 684"/>
              <a:gd name="T54" fmla="*/ 17245174 w 389"/>
              <a:gd name="T55" fmla="*/ 95 h 684"/>
              <a:gd name="T56" fmla="*/ 16988165 w 389"/>
              <a:gd name="T57" fmla="*/ 111 h 684"/>
              <a:gd name="T58" fmla="*/ 16875756 w 389"/>
              <a:gd name="T59" fmla="*/ 121 h 684"/>
              <a:gd name="T60" fmla="*/ 16031772 w 389"/>
              <a:gd name="T61" fmla="*/ 128 h 684"/>
              <a:gd name="T62" fmla="*/ 15630582 w 389"/>
              <a:gd name="T63" fmla="*/ 141 h 684"/>
              <a:gd name="T64" fmla="*/ 16139939 w 389"/>
              <a:gd name="T65" fmla="*/ 152 h 684"/>
              <a:gd name="T66" fmla="*/ 18186478 w 389"/>
              <a:gd name="T67" fmla="*/ 153 h 684"/>
              <a:gd name="T68" fmla="*/ 17758082 w 389"/>
              <a:gd name="T69" fmla="*/ 159 h 684"/>
              <a:gd name="T70" fmla="*/ 16139939 w 389"/>
              <a:gd name="T71" fmla="*/ 164 h 684"/>
              <a:gd name="T72" fmla="*/ 19314573 w 389"/>
              <a:gd name="T73" fmla="*/ 166 h 684"/>
              <a:gd name="T74" fmla="*/ 21852207 w 389"/>
              <a:gd name="T75" fmla="*/ 161 h 684"/>
              <a:gd name="T76" fmla="*/ 23381557 w 389"/>
              <a:gd name="T77" fmla="*/ 170 h 684"/>
              <a:gd name="T78" fmla="*/ 24791138 w 389"/>
              <a:gd name="T79" fmla="*/ 177 h 684"/>
              <a:gd name="T80" fmla="*/ 24776903 w 389"/>
              <a:gd name="T81" fmla="*/ 203 h 684"/>
              <a:gd name="T82" fmla="*/ 23381557 w 389"/>
              <a:gd name="T83" fmla="*/ 211 h 684"/>
              <a:gd name="T84" fmla="*/ 22272647 w 389"/>
              <a:gd name="T85" fmla="*/ 205 h 684"/>
              <a:gd name="T86" fmla="*/ 20174928 w 389"/>
              <a:gd name="T87" fmla="*/ 207 h 684"/>
              <a:gd name="T88" fmla="*/ 18612896 w 389"/>
              <a:gd name="T89" fmla="*/ 214 h 684"/>
              <a:gd name="T90" fmla="*/ 19040610 w 389"/>
              <a:gd name="T91" fmla="*/ 230 h 684"/>
              <a:gd name="T92" fmla="*/ 19314573 w 389"/>
              <a:gd name="T93" fmla="*/ 239 h 684"/>
              <a:gd name="T94" fmla="*/ 16506147 w 389"/>
              <a:gd name="T95" fmla="*/ 241 h 684"/>
              <a:gd name="T96" fmla="*/ 14997910 w 389"/>
              <a:gd name="T97" fmla="*/ 246 h 684"/>
              <a:gd name="T98" fmla="*/ 14186317 w 389"/>
              <a:gd name="T99" fmla="*/ 249 h 684"/>
              <a:gd name="T100" fmla="*/ 12512415 w 389"/>
              <a:gd name="T101" fmla="*/ 247 h 684"/>
              <a:gd name="T102" fmla="*/ 10880178 w 389"/>
              <a:gd name="T103" fmla="*/ 240 h 684"/>
              <a:gd name="T104" fmla="*/ 8456420 w 389"/>
              <a:gd name="T105" fmla="*/ 231 h 684"/>
              <a:gd name="T106" fmla="*/ 7076881 w 389"/>
              <a:gd name="T107" fmla="*/ 227 h 684"/>
              <a:gd name="T108" fmla="*/ 5845929 w 389"/>
              <a:gd name="T109" fmla="*/ 209 h 684"/>
              <a:gd name="T110" fmla="*/ 5216605 w 389"/>
              <a:gd name="T111" fmla="*/ 203 h 684"/>
              <a:gd name="T112" fmla="*/ 2956315 w 389"/>
              <a:gd name="T113" fmla="*/ 197 h 684"/>
              <a:gd name="T114" fmla="*/ 2956315 w 389"/>
              <a:gd name="T115" fmla="*/ 167 h 684"/>
              <a:gd name="T116" fmla="*/ 2017317 w 389"/>
              <a:gd name="T117" fmla="*/ 155 h 684"/>
              <a:gd name="T118" fmla="*/ 1562064 w 389"/>
              <a:gd name="T119" fmla="*/ 143 h 684"/>
              <a:gd name="T120" fmla="*/ 582572 w 389"/>
              <a:gd name="T121" fmla="*/ 135 h 68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89"/>
              <a:gd name="T184" fmla="*/ 0 h 684"/>
              <a:gd name="T185" fmla="*/ 389 w 389"/>
              <a:gd name="T186" fmla="*/ 684 h 68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89" h="684">
                <a:moveTo>
                  <a:pt x="0" y="354"/>
                </a:moveTo>
                <a:lnTo>
                  <a:pt x="0" y="337"/>
                </a:lnTo>
                <a:lnTo>
                  <a:pt x="7" y="326"/>
                </a:lnTo>
                <a:lnTo>
                  <a:pt x="15" y="319"/>
                </a:lnTo>
                <a:lnTo>
                  <a:pt x="21" y="320"/>
                </a:lnTo>
                <a:lnTo>
                  <a:pt x="25" y="321"/>
                </a:lnTo>
                <a:lnTo>
                  <a:pt x="29" y="308"/>
                </a:lnTo>
                <a:lnTo>
                  <a:pt x="25" y="285"/>
                </a:lnTo>
                <a:lnTo>
                  <a:pt x="22" y="270"/>
                </a:lnTo>
                <a:lnTo>
                  <a:pt x="18" y="258"/>
                </a:lnTo>
                <a:lnTo>
                  <a:pt x="18" y="242"/>
                </a:lnTo>
                <a:lnTo>
                  <a:pt x="31" y="247"/>
                </a:lnTo>
                <a:lnTo>
                  <a:pt x="43" y="252"/>
                </a:lnTo>
                <a:lnTo>
                  <a:pt x="40" y="248"/>
                </a:lnTo>
                <a:lnTo>
                  <a:pt x="36" y="239"/>
                </a:lnTo>
                <a:lnTo>
                  <a:pt x="36" y="228"/>
                </a:lnTo>
                <a:lnTo>
                  <a:pt x="39" y="220"/>
                </a:lnTo>
                <a:lnTo>
                  <a:pt x="40" y="201"/>
                </a:lnTo>
                <a:lnTo>
                  <a:pt x="35" y="193"/>
                </a:lnTo>
                <a:lnTo>
                  <a:pt x="27" y="186"/>
                </a:lnTo>
                <a:lnTo>
                  <a:pt x="16" y="165"/>
                </a:lnTo>
                <a:lnTo>
                  <a:pt x="15" y="153"/>
                </a:lnTo>
                <a:lnTo>
                  <a:pt x="24" y="154"/>
                </a:lnTo>
                <a:lnTo>
                  <a:pt x="37" y="165"/>
                </a:lnTo>
                <a:lnTo>
                  <a:pt x="51" y="175"/>
                </a:lnTo>
                <a:lnTo>
                  <a:pt x="63" y="176"/>
                </a:lnTo>
                <a:lnTo>
                  <a:pt x="64" y="163"/>
                </a:lnTo>
                <a:lnTo>
                  <a:pt x="65" y="148"/>
                </a:lnTo>
                <a:lnTo>
                  <a:pt x="76" y="148"/>
                </a:lnTo>
                <a:lnTo>
                  <a:pt x="86" y="148"/>
                </a:lnTo>
                <a:lnTo>
                  <a:pt x="86" y="140"/>
                </a:lnTo>
                <a:lnTo>
                  <a:pt x="86" y="132"/>
                </a:lnTo>
                <a:lnTo>
                  <a:pt x="93" y="132"/>
                </a:lnTo>
                <a:lnTo>
                  <a:pt x="104" y="137"/>
                </a:lnTo>
                <a:lnTo>
                  <a:pt x="120" y="143"/>
                </a:lnTo>
                <a:lnTo>
                  <a:pt x="135" y="145"/>
                </a:lnTo>
                <a:lnTo>
                  <a:pt x="145" y="143"/>
                </a:lnTo>
                <a:lnTo>
                  <a:pt x="148" y="131"/>
                </a:lnTo>
                <a:lnTo>
                  <a:pt x="145" y="115"/>
                </a:lnTo>
                <a:lnTo>
                  <a:pt x="143" y="104"/>
                </a:lnTo>
                <a:lnTo>
                  <a:pt x="145" y="97"/>
                </a:lnTo>
                <a:lnTo>
                  <a:pt x="153" y="95"/>
                </a:lnTo>
                <a:lnTo>
                  <a:pt x="166" y="99"/>
                </a:lnTo>
                <a:lnTo>
                  <a:pt x="177" y="103"/>
                </a:lnTo>
                <a:lnTo>
                  <a:pt x="185" y="108"/>
                </a:lnTo>
                <a:lnTo>
                  <a:pt x="201" y="109"/>
                </a:lnTo>
                <a:lnTo>
                  <a:pt x="213" y="92"/>
                </a:lnTo>
                <a:lnTo>
                  <a:pt x="212" y="79"/>
                </a:lnTo>
                <a:lnTo>
                  <a:pt x="213" y="69"/>
                </a:lnTo>
                <a:lnTo>
                  <a:pt x="224" y="64"/>
                </a:lnTo>
                <a:lnTo>
                  <a:pt x="240" y="61"/>
                </a:lnTo>
                <a:lnTo>
                  <a:pt x="251" y="52"/>
                </a:lnTo>
                <a:lnTo>
                  <a:pt x="261" y="41"/>
                </a:lnTo>
                <a:lnTo>
                  <a:pt x="267" y="31"/>
                </a:lnTo>
                <a:lnTo>
                  <a:pt x="276" y="21"/>
                </a:lnTo>
                <a:lnTo>
                  <a:pt x="285" y="12"/>
                </a:lnTo>
                <a:lnTo>
                  <a:pt x="289" y="4"/>
                </a:lnTo>
                <a:lnTo>
                  <a:pt x="294" y="0"/>
                </a:lnTo>
                <a:lnTo>
                  <a:pt x="303" y="7"/>
                </a:lnTo>
                <a:lnTo>
                  <a:pt x="306" y="9"/>
                </a:lnTo>
                <a:lnTo>
                  <a:pt x="308" y="10"/>
                </a:lnTo>
                <a:lnTo>
                  <a:pt x="317" y="16"/>
                </a:lnTo>
                <a:lnTo>
                  <a:pt x="321" y="25"/>
                </a:lnTo>
                <a:lnTo>
                  <a:pt x="324" y="42"/>
                </a:lnTo>
                <a:lnTo>
                  <a:pt x="317" y="58"/>
                </a:lnTo>
                <a:lnTo>
                  <a:pt x="305" y="70"/>
                </a:lnTo>
                <a:lnTo>
                  <a:pt x="297" y="82"/>
                </a:lnTo>
                <a:lnTo>
                  <a:pt x="300" y="95"/>
                </a:lnTo>
                <a:lnTo>
                  <a:pt x="303" y="109"/>
                </a:lnTo>
                <a:lnTo>
                  <a:pt x="298" y="118"/>
                </a:lnTo>
                <a:lnTo>
                  <a:pt x="292" y="127"/>
                </a:lnTo>
                <a:lnTo>
                  <a:pt x="289" y="140"/>
                </a:lnTo>
                <a:lnTo>
                  <a:pt x="292" y="153"/>
                </a:lnTo>
                <a:lnTo>
                  <a:pt x="299" y="161"/>
                </a:lnTo>
                <a:lnTo>
                  <a:pt x="303" y="168"/>
                </a:lnTo>
                <a:lnTo>
                  <a:pt x="294" y="176"/>
                </a:lnTo>
                <a:lnTo>
                  <a:pt x="283" y="186"/>
                </a:lnTo>
                <a:lnTo>
                  <a:pt x="283" y="204"/>
                </a:lnTo>
                <a:lnTo>
                  <a:pt x="295" y="211"/>
                </a:lnTo>
                <a:lnTo>
                  <a:pt x="306" y="217"/>
                </a:lnTo>
                <a:lnTo>
                  <a:pt x="299" y="232"/>
                </a:lnTo>
                <a:lnTo>
                  <a:pt x="283" y="245"/>
                </a:lnTo>
                <a:lnTo>
                  <a:pt x="273" y="248"/>
                </a:lnTo>
                <a:lnTo>
                  <a:pt x="265" y="252"/>
                </a:lnTo>
                <a:lnTo>
                  <a:pt x="256" y="270"/>
                </a:lnTo>
                <a:lnTo>
                  <a:pt x="258" y="276"/>
                </a:lnTo>
                <a:lnTo>
                  <a:pt x="261" y="283"/>
                </a:lnTo>
                <a:lnTo>
                  <a:pt x="255" y="292"/>
                </a:lnTo>
                <a:lnTo>
                  <a:pt x="252" y="301"/>
                </a:lnTo>
                <a:lnTo>
                  <a:pt x="259" y="313"/>
                </a:lnTo>
                <a:lnTo>
                  <a:pt x="265" y="324"/>
                </a:lnTo>
                <a:lnTo>
                  <a:pt x="258" y="329"/>
                </a:lnTo>
                <a:lnTo>
                  <a:pt x="246" y="334"/>
                </a:lnTo>
                <a:lnTo>
                  <a:pt x="240" y="347"/>
                </a:lnTo>
                <a:lnTo>
                  <a:pt x="238" y="359"/>
                </a:lnTo>
                <a:lnTo>
                  <a:pt x="240" y="372"/>
                </a:lnTo>
                <a:lnTo>
                  <a:pt x="239" y="388"/>
                </a:lnTo>
                <a:lnTo>
                  <a:pt x="242" y="403"/>
                </a:lnTo>
                <a:lnTo>
                  <a:pt x="249" y="411"/>
                </a:lnTo>
                <a:lnTo>
                  <a:pt x="260" y="415"/>
                </a:lnTo>
                <a:lnTo>
                  <a:pt x="271" y="416"/>
                </a:lnTo>
                <a:lnTo>
                  <a:pt x="280" y="414"/>
                </a:lnTo>
                <a:lnTo>
                  <a:pt x="285" y="416"/>
                </a:lnTo>
                <a:lnTo>
                  <a:pt x="285" y="431"/>
                </a:lnTo>
                <a:lnTo>
                  <a:pt x="274" y="436"/>
                </a:lnTo>
                <a:lnTo>
                  <a:pt x="260" y="439"/>
                </a:lnTo>
                <a:lnTo>
                  <a:pt x="252" y="446"/>
                </a:lnTo>
                <a:lnTo>
                  <a:pt x="249" y="457"/>
                </a:lnTo>
                <a:lnTo>
                  <a:pt x="254" y="467"/>
                </a:lnTo>
                <a:lnTo>
                  <a:pt x="271" y="472"/>
                </a:lnTo>
                <a:lnTo>
                  <a:pt x="297" y="464"/>
                </a:lnTo>
                <a:lnTo>
                  <a:pt x="324" y="454"/>
                </a:lnTo>
                <a:lnTo>
                  <a:pt x="330" y="447"/>
                </a:lnTo>
                <a:lnTo>
                  <a:pt x="335" y="444"/>
                </a:lnTo>
                <a:lnTo>
                  <a:pt x="341" y="452"/>
                </a:lnTo>
                <a:lnTo>
                  <a:pt x="349" y="469"/>
                </a:lnTo>
                <a:lnTo>
                  <a:pt x="360" y="482"/>
                </a:lnTo>
                <a:lnTo>
                  <a:pt x="368" y="483"/>
                </a:lnTo>
                <a:lnTo>
                  <a:pt x="376" y="484"/>
                </a:lnTo>
                <a:lnTo>
                  <a:pt x="382" y="496"/>
                </a:lnTo>
                <a:lnTo>
                  <a:pt x="385" y="513"/>
                </a:lnTo>
                <a:lnTo>
                  <a:pt x="388" y="533"/>
                </a:lnTo>
                <a:lnTo>
                  <a:pt x="381" y="556"/>
                </a:lnTo>
                <a:lnTo>
                  <a:pt x="377" y="568"/>
                </a:lnTo>
                <a:lnTo>
                  <a:pt x="372" y="576"/>
                </a:lnTo>
                <a:lnTo>
                  <a:pt x="360" y="576"/>
                </a:lnTo>
                <a:lnTo>
                  <a:pt x="356" y="571"/>
                </a:lnTo>
                <a:lnTo>
                  <a:pt x="351" y="566"/>
                </a:lnTo>
                <a:lnTo>
                  <a:pt x="342" y="564"/>
                </a:lnTo>
                <a:lnTo>
                  <a:pt x="333" y="566"/>
                </a:lnTo>
                <a:lnTo>
                  <a:pt x="321" y="565"/>
                </a:lnTo>
                <a:lnTo>
                  <a:pt x="310" y="566"/>
                </a:lnTo>
                <a:lnTo>
                  <a:pt x="298" y="567"/>
                </a:lnTo>
                <a:lnTo>
                  <a:pt x="290" y="574"/>
                </a:lnTo>
                <a:lnTo>
                  <a:pt x="286" y="585"/>
                </a:lnTo>
                <a:lnTo>
                  <a:pt x="290" y="599"/>
                </a:lnTo>
                <a:lnTo>
                  <a:pt x="290" y="613"/>
                </a:lnTo>
                <a:lnTo>
                  <a:pt x="294" y="625"/>
                </a:lnTo>
                <a:lnTo>
                  <a:pt x="301" y="631"/>
                </a:lnTo>
                <a:lnTo>
                  <a:pt x="306" y="637"/>
                </a:lnTo>
                <a:lnTo>
                  <a:pt x="297" y="650"/>
                </a:lnTo>
                <a:lnTo>
                  <a:pt x="281" y="658"/>
                </a:lnTo>
                <a:lnTo>
                  <a:pt x="258" y="661"/>
                </a:lnTo>
                <a:lnTo>
                  <a:pt x="254" y="660"/>
                </a:lnTo>
                <a:lnTo>
                  <a:pt x="249" y="661"/>
                </a:lnTo>
                <a:lnTo>
                  <a:pt x="236" y="666"/>
                </a:lnTo>
                <a:lnTo>
                  <a:pt x="230" y="673"/>
                </a:lnTo>
                <a:lnTo>
                  <a:pt x="224" y="681"/>
                </a:lnTo>
                <a:lnTo>
                  <a:pt x="221" y="683"/>
                </a:lnTo>
                <a:lnTo>
                  <a:pt x="217" y="683"/>
                </a:lnTo>
                <a:lnTo>
                  <a:pt x="212" y="680"/>
                </a:lnTo>
                <a:lnTo>
                  <a:pt x="206" y="676"/>
                </a:lnTo>
                <a:lnTo>
                  <a:pt x="193" y="675"/>
                </a:lnTo>
                <a:lnTo>
                  <a:pt x="181" y="673"/>
                </a:lnTo>
                <a:lnTo>
                  <a:pt x="174" y="666"/>
                </a:lnTo>
                <a:lnTo>
                  <a:pt x="167" y="655"/>
                </a:lnTo>
                <a:lnTo>
                  <a:pt x="154" y="640"/>
                </a:lnTo>
                <a:lnTo>
                  <a:pt x="147" y="632"/>
                </a:lnTo>
                <a:lnTo>
                  <a:pt x="131" y="627"/>
                </a:lnTo>
                <a:lnTo>
                  <a:pt x="123" y="628"/>
                </a:lnTo>
                <a:lnTo>
                  <a:pt x="116" y="627"/>
                </a:lnTo>
                <a:lnTo>
                  <a:pt x="109" y="619"/>
                </a:lnTo>
                <a:lnTo>
                  <a:pt x="104" y="607"/>
                </a:lnTo>
                <a:lnTo>
                  <a:pt x="96" y="590"/>
                </a:lnTo>
                <a:lnTo>
                  <a:pt x="90" y="574"/>
                </a:lnTo>
                <a:lnTo>
                  <a:pt x="90" y="563"/>
                </a:lnTo>
                <a:lnTo>
                  <a:pt x="88" y="556"/>
                </a:lnTo>
                <a:lnTo>
                  <a:pt x="79" y="556"/>
                </a:lnTo>
                <a:lnTo>
                  <a:pt x="63" y="558"/>
                </a:lnTo>
                <a:lnTo>
                  <a:pt x="49" y="553"/>
                </a:lnTo>
                <a:lnTo>
                  <a:pt x="45" y="541"/>
                </a:lnTo>
                <a:lnTo>
                  <a:pt x="45" y="525"/>
                </a:lnTo>
                <a:lnTo>
                  <a:pt x="45" y="497"/>
                </a:lnTo>
                <a:lnTo>
                  <a:pt x="45" y="471"/>
                </a:lnTo>
                <a:lnTo>
                  <a:pt x="40" y="446"/>
                </a:lnTo>
                <a:lnTo>
                  <a:pt x="36" y="433"/>
                </a:lnTo>
                <a:lnTo>
                  <a:pt x="31" y="421"/>
                </a:lnTo>
                <a:lnTo>
                  <a:pt x="30" y="404"/>
                </a:lnTo>
                <a:lnTo>
                  <a:pt x="27" y="387"/>
                </a:lnTo>
                <a:lnTo>
                  <a:pt x="24" y="379"/>
                </a:lnTo>
                <a:lnTo>
                  <a:pt x="20" y="372"/>
                </a:lnTo>
                <a:lnTo>
                  <a:pt x="14" y="363"/>
                </a:lnTo>
                <a:lnTo>
                  <a:pt x="9" y="354"/>
                </a:lnTo>
                <a:lnTo>
                  <a:pt x="9" y="349"/>
                </a:lnTo>
                <a:lnTo>
                  <a:pt x="0" y="354"/>
                </a:lnTo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IN" sz="2000" dirty="0"/>
          </a:p>
        </p:txBody>
      </p:sp>
      <p:sp>
        <p:nvSpPr>
          <p:cNvPr id="43" name="Freeform 39"/>
          <p:cNvSpPr/>
          <p:nvPr/>
        </p:nvSpPr>
        <p:spPr bwMode="auto">
          <a:xfrm>
            <a:off x="2729370" y="4314825"/>
            <a:ext cx="792163" cy="1241425"/>
          </a:xfrm>
          <a:custGeom>
            <a:avLst/>
            <a:gdLst>
              <a:gd name="T0" fmla="*/ 481239 w 389"/>
              <a:gd name="T1" fmla="*/ 125 h 684"/>
              <a:gd name="T2" fmla="*/ 1666425 w 389"/>
              <a:gd name="T3" fmla="*/ 124 h 684"/>
              <a:gd name="T4" fmla="*/ 1419726 w 389"/>
              <a:gd name="T5" fmla="*/ 104 h 684"/>
              <a:gd name="T6" fmla="*/ 2017317 w 389"/>
              <a:gd name="T7" fmla="*/ 93 h 684"/>
              <a:gd name="T8" fmla="*/ 2320323 w 389"/>
              <a:gd name="T9" fmla="*/ 89 h 684"/>
              <a:gd name="T10" fmla="*/ 2552952 w 389"/>
              <a:gd name="T11" fmla="*/ 70 h 684"/>
              <a:gd name="T12" fmla="*/ 1065914 w 389"/>
              <a:gd name="T13" fmla="*/ 57 h 684"/>
              <a:gd name="T14" fmla="*/ 2442094 w 389"/>
              <a:gd name="T15" fmla="*/ 57 h 684"/>
              <a:gd name="T16" fmla="*/ 4116360 w 389"/>
              <a:gd name="T17" fmla="*/ 57 h 684"/>
              <a:gd name="T18" fmla="*/ 5702093 w 389"/>
              <a:gd name="T19" fmla="*/ 57 h 684"/>
              <a:gd name="T20" fmla="*/ 6012201 w 389"/>
              <a:gd name="T21" fmla="*/ 57 h 684"/>
              <a:gd name="T22" fmla="*/ 8810695 w 389"/>
              <a:gd name="T23" fmla="*/ 57 h 684"/>
              <a:gd name="T24" fmla="*/ 9425933 w 389"/>
              <a:gd name="T25" fmla="*/ 57 h 684"/>
              <a:gd name="T26" fmla="*/ 9942845 w 389"/>
              <a:gd name="T27" fmla="*/ 57 h 684"/>
              <a:gd name="T28" fmla="*/ 12036467 w 389"/>
              <a:gd name="T29" fmla="*/ 57 h 684"/>
              <a:gd name="T30" fmla="*/ 13766873 w 389"/>
              <a:gd name="T31" fmla="*/ 56 h 684"/>
              <a:gd name="T32" fmla="*/ 15630582 w 389"/>
              <a:gd name="T33" fmla="*/ 56 h 684"/>
              <a:gd name="T34" fmla="*/ 17305601 w 389"/>
              <a:gd name="T35" fmla="*/ 31 h 684"/>
              <a:gd name="T36" fmla="*/ 18895230 w 389"/>
              <a:gd name="T37" fmla="*/ 4 h 684"/>
              <a:gd name="T38" fmla="*/ 19976218 w 389"/>
              <a:gd name="T39" fmla="*/ 9 h 684"/>
              <a:gd name="T40" fmla="*/ 20876415 w 389"/>
              <a:gd name="T41" fmla="*/ 25 h 684"/>
              <a:gd name="T42" fmla="*/ 19874964 w 389"/>
              <a:gd name="T43" fmla="*/ 56 h 684"/>
              <a:gd name="T44" fmla="*/ 19664625 w 389"/>
              <a:gd name="T45" fmla="*/ 57 h 684"/>
              <a:gd name="T46" fmla="*/ 18895230 w 389"/>
              <a:gd name="T47" fmla="*/ 57 h 684"/>
              <a:gd name="T48" fmla="*/ 19664625 w 389"/>
              <a:gd name="T49" fmla="*/ 57 h 684"/>
              <a:gd name="T50" fmla="*/ 18398546 w 389"/>
              <a:gd name="T51" fmla="*/ 71 h 684"/>
              <a:gd name="T52" fmla="*/ 19431757 w 389"/>
              <a:gd name="T53" fmla="*/ 85 h 684"/>
              <a:gd name="T54" fmla="*/ 17245174 w 389"/>
              <a:gd name="T55" fmla="*/ 95 h 684"/>
              <a:gd name="T56" fmla="*/ 16988165 w 389"/>
              <a:gd name="T57" fmla="*/ 111 h 684"/>
              <a:gd name="T58" fmla="*/ 16875756 w 389"/>
              <a:gd name="T59" fmla="*/ 121 h 684"/>
              <a:gd name="T60" fmla="*/ 16031772 w 389"/>
              <a:gd name="T61" fmla="*/ 128 h 684"/>
              <a:gd name="T62" fmla="*/ 15630582 w 389"/>
              <a:gd name="T63" fmla="*/ 141 h 684"/>
              <a:gd name="T64" fmla="*/ 16139939 w 389"/>
              <a:gd name="T65" fmla="*/ 152 h 684"/>
              <a:gd name="T66" fmla="*/ 18186478 w 389"/>
              <a:gd name="T67" fmla="*/ 153 h 684"/>
              <a:gd name="T68" fmla="*/ 17758082 w 389"/>
              <a:gd name="T69" fmla="*/ 159 h 684"/>
              <a:gd name="T70" fmla="*/ 16139939 w 389"/>
              <a:gd name="T71" fmla="*/ 164 h 684"/>
              <a:gd name="T72" fmla="*/ 19314573 w 389"/>
              <a:gd name="T73" fmla="*/ 166 h 684"/>
              <a:gd name="T74" fmla="*/ 21852207 w 389"/>
              <a:gd name="T75" fmla="*/ 161 h 684"/>
              <a:gd name="T76" fmla="*/ 23381557 w 389"/>
              <a:gd name="T77" fmla="*/ 170 h 684"/>
              <a:gd name="T78" fmla="*/ 24791138 w 389"/>
              <a:gd name="T79" fmla="*/ 177 h 684"/>
              <a:gd name="T80" fmla="*/ 24776903 w 389"/>
              <a:gd name="T81" fmla="*/ 203 h 684"/>
              <a:gd name="T82" fmla="*/ 23381557 w 389"/>
              <a:gd name="T83" fmla="*/ 211 h 684"/>
              <a:gd name="T84" fmla="*/ 22272647 w 389"/>
              <a:gd name="T85" fmla="*/ 205 h 684"/>
              <a:gd name="T86" fmla="*/ 20174928 w 389"/>
              <a:gd name="T87" fmla="*/ 207 h 684"/>
              <a:gd name="T88" fmla="*/ 18612896 w 389"/>
              <a:gd name="T89" fmla="*/ 214 h 684"/>
              <a:gd name="T90" fmla="*/ 19040610 w 389"/>
              <a:gd name="T91" fmla="*/ 230 h 684"/>
              <a:gd name="T92" fmla="*/ 19314573 w 389"/>
              <a:gd name="T93" fmla="*/ 239 h 684"/>
              <a:gd name="T94" fmla="*/ 16506147 w 389"/>
              <a:gd name="T95" fmla="*/ 241 h 684"/>
              <a:gd name="T96" fmla="*/ 14997910 w 389"/>
              <a:gd name="T97" fmla="*/ 246 h 684"/>
              <a:gd name="T98" fmla="*/ 14186317 w 389"/>
              <a:gd name="T99" fmla="*/ 249 h 684"/>
              <a:gd name="T100" fmla="*/ 12512415 w 389"/>
              <a:gd name="T101" fmla="*/ 247 h 684"/>
              <a:gd name="T102" fmla="*/ 10880178 w 389"/>
              <a:gd name="T103" fmla="*/ 240 h 684"/>
              <a:gd name="T104" fmla="*/ 8456420 w 389"/>
              <a:gd name="T105" fmla="*/ 231 h 684"/>
              <a:gd name="T106" fmla="*/ 7076881 w 389"/>
              <a:gd name="T107" fmla="*/ 227 h 684"/>
              <a:gd name="T108" fmla="*/ 5845929 w 389"/>
              <a:gd name="T109" fmla="*/ 209 h 684"/>
              <a:gd name="T110" fmla="*/ 5216605 w 389"/>
              <a:gd name="T111" fmla="*/ 203 h 684"/>
              <a:gd name="T112" fmla="*/ 2956315 w 389"/>
              <a:gd name="T113" fmla="*/ 197 h 684"/>
              <a:gd name="T114" fmla="*/ 2956315 w 389"/>
              <a:gd name="T115" fmla="*/ 167 h 684"/>
              <a:gd name="T116" fmla="*/ 2017317 w 389"/>
              <a:gd name="T117" fmla="*/ 155 h 684"/>
              <a:gd name="T118" fmla="*/ 1562064 w 389"/>
              <a:gd name="T119" fmla="*/ 143 h 684"/>
              <a:gd name="T120" fmla="*/ 582572 w 389"/>
              <a:gd name="T121" fmla="*/ 135 h 68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389"/>
              <a:gd name="T184" fmla="*/ 0 h 684"/>
              <a:gd name="T185" fmla="*/ 389 w 389"/>
              <a:gd name="T186" fmla="*/ 684 h 684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389" h="684">
                <a:moveTo>
                  <a:pt x="0" y="354"/>
                </a:moveTo>
                <a:lnTo>
                  <a:pt x="0" y="337"/>
                </a:lnTo>
                <a:lnTo>
                  <a:pt x="7" y="326"/>
                </a:lnTo>
                <a:lnTo>
                  <a:pt x="15" y="319"/>
                </a:lnTo>
                <a:lnTo>
                  <a:pt x="21" y="320"/>
                </a:lnTo>
                <a:lnTo>
                  <a:pt x="25" y="321"/>
                </a:lnTo>
                <a:lnTo>
                  <a:pt x="29" y="308"/>
                </a:lnTo>
                <a:lnTo>
                  <a:pt x="25" y="285"/>
                </a:lnTo>
                <a:lnTo>
                  <a:pt x="22" y="270"/>
                </a:lnTo>
                <a:lnTo>
                  <a:pt x="18" y="258"/>
                </a:lnTo>
                <a:lnTo>
                  <a:pt x="18" y="242"/>
                </a:lnTo>
                <a:lnTo>
                  <a:pt x="31" y="247"/>
                </a:lnTo>
                <a:lnTo>
                  <a:pt x="43" y="252"/>
                </a:lnTo>
                <a:lnTo>
                  <a:pt x="40" y="248"/>
                </a:lnTo>
                <a:lnTo>
                  <a:pt x="36" y="239"/>
                </a:lnTo>
                <a:lnTo>
                  <a:pt x="36" y="228"/>
                </a:lnTo>
                <a:lnTo>
                  <a:pt x="39" y="220"/>
                </a:lnTo>
                <a:lnTo>
                  <a:pt x="40" y="201"/>
                </a:lnTo>
                <a:lnTo>
                  <a:pt x="35" y="193"/>
                </a:lnTo>
                <a:lnTo>
                  <a:pt x="27" y="186"/>
                </a:lnTo>
                <a:lnTo>
                  <a:pt x="16" y="165"/>
                </a:lnTo>
                <a:lnTo>
                  <a:pt x="15" y="153"/>
                </a:lnTo>
                <a:lnTo>
                  <a:pt x="24" y="154"/>
                </a:lnTo>
                <a:lnTo>
                  <a:pt x="37" y="165"/>
                </a:lnTo>
                <a:lnTo>
                  <a:pt x="51" y="175"/>
                </a:lnTo>
                <a:lnTo>
                  <a:pt x="63" y="176"/>
                </a:lnTo>
                <a:lnTo>
                  <a:pt x="64" y="163"/>
                </a:lnTo>
                <a:lnTo>
                  <a:pt x="65" y="148"/>
                </a:lnTo>
                <a:lnTo>
                  <a:pt x="76" y="148"/>
                </a:lnTo>
                <a:lnTo>
                  <a:pt x="86" y="148"/>
                </a:lnTo>
                <a:lnTo>
                  <a:pt x="86" y="140"/>
                </a:lnTo>
                <a:lnTo>
                  <a:pt x="86" y="132"/>
                </a:lnTo>
                <a:lnTo>
                  <a:pt x="93" y="132"/>
                </a:lnTo>
                <a:lnTo>
                  <a:pt x="104" y="137"/>
                </a:lnTo>
                <a:lnTo>
                  <a:pt x="120" y="143"/>
                </a:lnTo>
                <a:lnTo>
                  <a:pt x="135" y="145"/>
                </a:lnTo>
                <a:lnTo>
                  <a:pt x="145" y="143"/>
                </a:lnTo>
                <a:lnTo>
                  <a:pt x="148" y="131"/>
                </a:lnTo>
                <a:lnTo>
                  <a:pt x="145" y="115"/>
                </a:lnTo>
                <a:lnTo>
                  <a:pt x="143" y="104"/>
                </a:lnTo>
                <a:lnTo>
                  <a:pt x="145" y="97"/>
                </a:lnTo>
                <a:lnTo>
                  <a:pt x="153" y="95"/>
                </a:lnTo>
                <a:lnTo>
                  <a:pt x="166" y="99"/>
                </a:lnTo>
                <a:lnTo>
                  <a:pt x="177" y="103"/>
                </a:lnTo>
                <a:lnTo>
                  <a:pt x="185" y="108"/>
                </a:lnTo>
                <a:lnTo>
                  <a:pt x="201" y="109"/>
                </a:lnTo>
                <a:lnTo>
                  <a:pt x="213" y="92"/>
                </a:lnTo>
                <a:lnTo>
                  <a:pt x="212" y="79"/>
                </a:lnTo>
                <a:lnTo>
                  <a:pt x="213" y="69"/>
                </a:lnTo>
                <a:lnTo>
                  <a:pt x="224" y="64"/>
                </a:lnTo>
                <a:lnTo>
                  <a:pt x="240" y="61"/>
                </a:lnTo>
                <a:lnTo>
                  <a:pt x="251" y="52"/>
                </a:lnTo>
                <a:lnTo>
                  <a:pt x="261" y="41"/>
                </a:lnTo>
                <a:lnTo>
                  <a:pt x="267" y="31"/>
                </a:lnTo>
                <a:lnTo>
                  <a:pt x="276" y="21"/>
                </a:lnTo>
                <a:lnTo>
                  <a:pt x="285" y="12"/>
                </a:lnTo>
                <a:lnTo>
                  <a:pt x="289" y="4"/>
                </a:lnTo>
                <a:lnTo>
                  <a:pt x="294" y="0"/>
                </a:lnTo>
                <a:lnTo>
                  <a:pt x="303" y="7"/>
                </a:lnTo>
                <a:lnTo>
                  <a:pt x="306" y="9"/>
                </a:lnTo>
                <a:lnTo>
                  <a:pt x="308" y="10"/>
                </a:lnTo>
                <a:lnTo>
                  <a:pt x="317" y="16"/>
                </a:lnTo>
                <a:lnTo>
                  <a:pt x="321" y="25"/>
                </a:lnTo>
                <a:lnTo>
                  <a:pt x="324" y="42"/>
                </a:lnTo>
                <a:lnTo>
                  <a:pt x="317" y="58"/>
                </a:lnTo>
                <a:lnTo>
                  <a:pt x="305" y="70"/>
                </a:lnTo>
                <a:lnTo>
                  <a:pt x="297" y="82"/>
                </a:lnTo>
                <a:lnTo>
                  <a:pt x="300" y="95"/>
                </a:lnTo>
                <a:lnTo>
                  <a:pt x="303" y="109"/>
                </a:lnTo>
                <a:lnTo>
                  <a:pt x="298" y="118"/>
                </a:lnTo>
                <a:lnTo>
                  <a:pt x="292" y="127"/>
                </a:lnTo>
                <a:lnTo>
                  <a:pt x="289" y="140"/>
                </a:lnTo>
                <a:lnTo>
                  <a:pt x="292" y="153"/>
                </a:lnTo>
                <a:lnTo>
                  <a:pt x="299" y="161"/>
                </a:lnTo>
                <a:lnTo>
                  <a:pt x="303" y="168"/>
                </a:lnTo>
                <a:lnTo>
                  <a:pt x="294" y="176"/>
                </a:lnTo>
                <a:lnTo>
                  <a:pt x="283" y="186"/>
                </a:lnTo>
                <a:lnTo>
                  <a:pt x="283" y="204"/>
                </a:lnTo>
                <a:lnTo>
                  <a:pt x="295" y="211"/>
                </a:lnTo>
                <a:lnTo>
                  <a:pt x="306" y="217"/>
                </a:lnTo>
                <a:lnTo>
                  <a:pt x="299" y="232"/>
                </a:lnTo>
                <a:lnTo>
                  <a:pt x="283" y="245"/>
                </a:lnTo>
                <a:lnTo>
                  <a:pt x="273" y="248"/>
                </a:lnTo>
                <a:lnTo>
                  <a:pt x="265" y="252"/>
                </a:lnTo>
                <a:lnTo>
                  <a:pt x="256" y="270"/>
                </a:lnTo>
                <a:lnTo>
                  <a:pt x="258" y="276"/>
                </a:lnTo>
                <a:lnTo>
                  <a:pt x="261" y="283"/>
                </a:lnTo>
                <a:lnTo>
                  <a:pt x="255" y="292"/>
                </a:lnTo>
                <a:lnTo>
                  <a:pt x="252" y="301"/>
                </a:lnTo>
                <a:lnTo>
                  <a:pt x="259" y="313"/>
                </a:lnTo>
                <a:lnTo>
                  <a:pt x="265" y="324"/>
                </a:lnTo>
                <a:lnTo>
                  <a:pt x="258" y="329"/>
                </a:lnTo>
                <a:lnTo>
                  <a:pt x="246" y="334"/>
                </a:lnTo>
                <a:lnTo>
                  <a:pt x="240" y="347"/>
                </a:lnTo>
                <a:lnTo>
                  <a:pt x="238" y="359"/>
                </a:lnTo>
                <a:lnTo>
                  <a:pt x="240" y="372"/>
                </a:lnTo>
                <a:lnTo>
                  <a:pt x="239" y="388"/>
                </a:lnTo>
                <a:lnTo>
                  <a:pt x="242" y="403"/>
                </a:lnTo>
                <a:lnTo>
                  <a:pt x="249" y="411"/>
                </a:lnTo>
                <a:lnTo>
                  <a:pt x="260" y="415"/>
                </a:lnTo>
                <a:lnTo>
                  <a:pt x="271" y="416"/>
                </a:lnTo>
                <a:lnTo>
                  <a:pt x="280" y="414"/>
                </a:lnTo>
                <a:lnTo>
                  <a:pt x="285" y="416"/>
                </a:lnTo>
                <a:lnTo>
                  <a:pt x="285" y="431"/>
                </a:lnTo>
                <a:lnTo>
                  <a:pt x="274" y="436"/>
                </a:lnTo>
                <a:lnTo>
                  <a:pt x="260" y="439"/>
                </a:lnTo>
                <a:lnTo>
                  <a:pt x="252" y="446"/>
                </a:lnTo>
                <a:lnTo>
                  <a:pt x="249" y="457"/>
                </a:lnTo>
                <a:lnTo>
                  <a:pt x="254" y="467"/>
                </a:lnTo>
                <a:lnTo>
                  <a:pt x="271" y="472"/>
                </a:lnTo>
                <a:lnTo>
                  <a:pt x="297" y="464"/>
                </a:lnTo>
                <a:lnTo>
                  <a:pt x="324" y="454"/>
                </a:lnTo>
                <a:lnTo>
                  <a:pt x="330" y="447"/>
                </a:lnTo>
                <a:lnTo>
                  <a:pt x="335" y="444"/>
                </a:lnTo>
                <a:lnTo>
                  <a:pt x="341" y="452"/>
                </a:lnTo>
                <a:lnTo>
                  <a:pt x="349" y="469"/>
                </a:lnTo>
                <a:lnTo>
                  <a:pt x="360" y="482"/>
                </a:lnTo>
                <a:lnTo>
                  <a:pt x="368" y="483"/>
                </a:lnTo>
                <a:lnTo>
                  <a:pt x="376" y="484"/>
                </a:lnTo>
                <a:lnTo>
                  <a:pt x="382" y="496"/>
                </a:lnTo>
                <a:lnTo>
                  <a:pt x="385" y="513"/>
                </a:lnTo>
                <a:lnTo>
                  <a:pt x="388" y="533"/>
                </a:lnTo>
                <a:lnTo>
                  <a:pt x="381" y="556"/>
                </a:lnTo>
                <a:lnTo>
                  <a:pt x="377" y="568"/>
                </a:lnTo>
                <a:lnTo>
                  <a:pt x="372" y="576"/>
                </a:lnTo>
                <a:lnTo>
                  <a:pt x="360" y="576"/>
                </a:lnTo>
                <a:lnTo>
                  <a:pt x="356" y="571"/>
                </a:lnTo>
                <a:lnTo>
                  <a:pt x="351" y="566"/>
                </a:lnTo>
                <a:lnTo>
                  <a:pt x="342" y="564"/>
                </a:lnTo>
                <a:lnTo>
                  <a:pt x="333" y="566"/>
                </a:lnTo>
                <a:lnTo>
                  <a:pt x="321" y="565"/>
                </a:lnTo>
                <a:lnTo>
                  <a:pt x="310" y="566"/>
                </a:lnTo>
                <a:lnTo>
                  <a:pt x="298" y="567"/>
                </a:lnTo>
                <a:lnTo>
                  <a:pt x="290" y="574"/>
                </a:lnTo>
                <a:lnTo>
                  <a:pt x="286" y="585"/>
                </a:lnTo>
                <a:lnTo>
                  <a:pt x="290" y="599"/>
                </a:lnTo>
                <a:lnTo>
                  <a:pt x="290" y="613"/>
                </a:lnTo>
                <a:lnTo>
                  <a:pt x="294" y="625"/>
                </a:lnTo>
                <a:lnTo>
                  <a:pt x="301" y="631"/>
                </a:lnTo>
                <a:lnTo>
                  <a:pt x="306" y="637"/>
                </a:lnTo>
                <a:lnTo>
                  <a:pt x="297" y="650"/>
                </a:lnTo>
                <a:lnTo>
                  <a:pt x="281" y="658"/>
                </a:lnTo>
                <a:lnTo>
                  <a:pt x="258" y="661"/>
                </a:lnTo>
                <a:lnTo>
                  <a:pt x="254" y="660"/>
                </a:lnTo>
                <a:lnTo>
                  <a:pt x="249" y="661"/>
                </a:lnTo>
                <a:lnTo>
                  <a:pt x="236" y="666"/>
                </a:lnTo>
                <a:lnTo>
                  <a:pt x="230" y="673"/>
                </a:lnTo>
                <a:lnTo>
                  <a:pt x="224" y="681"/>
                </a:lnTo>
                <a:lnTo>
                  <a:pt x="221" y="683"/>
                </a:lnTo>
                <a:lnTo>
                  <a:pt x="217" y="683"/>
                </a:lnTo>
                <a:lnTo>
                  <a:pt x="212" y="680"/>
                </a:lnTo>
                <a:lnTo>
                  <a:pt x="206" y="676"/>
                </a:lnTo>
                <a:lnTo>
                  <a:pt x="193" y="675"/>
                </a:lnTo>
                <a:lnTo>
                  <a:pt x="181" y="673"/>
                </a:lnTo>
                <a:lnTo>
                  <a:pt x="174" y="666"/>
                </a:lnTo>
                <a:lnTo>
                  <a:pt x="167" y="655"/>
                </a:lnTo>
                <a:lnTo>
                  <a:pt x="154" y="640"/>
                </a:lnTo>
                <a:lnTo>
                  <a:pt x="147" y="632"/>
                </a:lnTo>
                <a:lnTo>
                  <a:pt x="131" y="627"/>
                </a:lnTo>
                <a:lnTo>
                  <a:pt x="123" y="628"/>
                </a:lnTo>
                <a:lnTo>
                  <a:pt x="116" y="627"/>
                </a:lnTo>
                <a:lnTo>
                  <a:pt x="109" y="619"/>
                </a:lnTo>
                <a:lnTo>
                  <a:pt x="104" y="607"/>
                </a:lnTo>
                <a:lnTo>
                  <a:pt x="96" y="590"/>
                </a:lnTo>
                <a:lnTo>
                  <a:pt x="90" y="574"/>
                </a:lnTo>
                <a:lnTo>
                  <a:pt x="90" y="563"/>
                </a:lnTo>
                <a:lnTo>
                  <a:pt x="88" y="556"/>
                </a:lnTo>
                <a:lnTo>
                  <a:pt x="79" y="556"/>
                </a:lnTo>
                <a:lnTo>
                  <a:pt x="63" y="558"/>
                </a:lnTo>
                <a:lnTo>
                  <a:pt x="49" y="553"/>
                </a:lnTo>
                <a:lnTo>
                  <a:pt x="45" y="541"/>
                </a:lnTo>
                <a:lnTo>
                  <a:pt x="45" y="525"/>
                </a:lnTo>
                <a:lnTo>
                  <a:pt x="45" y="497"/>
                </a:lnTo>
                <a:lnTo>
                  <a:pt x="45" y="471"/>
                </a:lnTo>
                <a:lnTo>
                  <a:pt x="40" y="446"/>
                </a:lnTo>
                <a:lnTo>
                  <a:pt x="36" y="433"/>
                </a:lnTo>
                <a:lnTo>
                  <a:pt x="31" y="421"/>
                </a:lnTo>
                <a:lnTo>
                  <a:pt x="30" y="404"/>
                </a:lnTo>
                <a:lnTo>
                  <a:pt x="27" y="387"/>
                </a:lnTo>
                <a:lnTo>
                  <a:pt x="24" y="379"/>
                </a:lnTo>
                <a:lnTo>
                  <a:pt x="20" y="372"/>
                </a:lnTo>
                <a:lnTo>
                  <a:pt x="14" y="363"/>
                </a:lnTo>
                <a:lnTo>
                  <a:pt x="9" y="354"/>
                </a:lnTo>
                <a:lnTo>
                  <a:pt x="9" y="349"/>
                </a:lnTo>
                <a:lnTo>
                  <a:pt x="0" y="354"/>
                </a:lnTo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IN" sz="2000" dirty="0"/>
          </a:p>
        </p:txBody>
      </p:sp>
      <p:sp>
        <p:nvSpPr>
          <p:cNvPr id="44" name="Freeform 40"/>
          <p:cNvSpPr/>
          <p:nvPr/>
        </p:nvSpPr>
        <p:spPr bwMode="auto">
          <a:xfrm>
            <a:off x="3213558" y="4070350"/>
            <a:ext cx="1449387" cy="1276350"/>
          </a:xfrm>
          <a:custGeom>
            <a:avLst/>
            <a:gdLst>
              <a:gd name="T0" fmla="*/ 10708552 w 711"/>
              <a:gd name="T1" fmla="*/ 292 h 702"/>
              <a:gd name="T2" fmla="*/ 9222387 w 711"/>
              <a:gd name="T3" fmla="*/ 272 h 702"/>
              <a:gd name="T4" fmla="*/ 6513668 w 711"/>
              <a:gd name="T5" fmla="*/ 257 h 702"/>
              <a:gd name="T6" fmla="*/ 4765584 w 711"/>
              <a:gd name="T7" fmla="*/ 261 h 702"/>
              <a:gd name="T8" fmla="*/ 1687856 w 711"/>
              <a:gd name="T9" fmla="*/ 267 h 702"/>
              <a:gd name="T10" fmla="*/ 2733986 w 711"/>
              <a:gd name="T11" fmla="*/ 249 h 702"/>
              <a:gd name="T12" fmla="*/ 2170006 w 711"/>
              <a:gd name="T13" fmla="*/ 238 h 702"/>
              <a:gd name="T14" fmla="*/ 0 w 711"/>
              <a:gd name="T15" fmla="*/ 213 h 702"/>
              <a:gd name="T16" fmla="*/ 2170006 w 711"/>
              <a:gd name="T17" fmla="*/ 200 h 702"/>
              <a:gd name="T18" fmla="*/ 1042017 w 711"/>
              <a:gd name="T19" fmla="*/ 185 h 702"/>
              <a:gd name="T20" fmla="*/ 3315741 w 711"/>
              <a:gd name="T21" fmla="*/ 171 h 702"/>
              <a:gd name="T22" fmla="*/ 4117376 w 711"/>
              <a:gd name="T23" fmla="*/ 156 h 702"/>
              <a:gd name="T24" fmla="*/ 4117376 w 711"/>
              <a:gd name="T25" fmla="*/ 136 h 702"/>
              <a:gd name="T26" fmla="*/ 4736780 w 711"/>
              <a:gd name="T27" fmla="*/ 110 h 702"/>
              <a:gd name="T28" fmla="*/ 5379878 w 711"/>
              <a:gd name="T29" fmla="*/ 81 h 702"/>
              <a:gd name="T30" fmla="*/ 5744703 w 711"/>
              <a:gd name="T31" fmla="*/ 70 h 702"/>
              <a:gd name="T32" fmla="*/ 6967098 w 711"/>
              <a:gd name="T33" fmla="*/ 70 h 702"/>
              <a:gd name="T34" fmla="*/ 7173280 w 711"/>
              <a:gd name="T35" fmla="*/ 70 h 702"/>
              <a:gd name="T36" fmla="*/ 9849442 w 711"/>
              <a:gd name="T37" fmla="*/ 52 h 702"/>
              <a:gd name="T38" fmla="*/ 12795897 w 711"/>
              <a:gd name="T39" fmla="*/ 0 h 702"/>
              <a:gd name="T40" fmla="*/ 14548437 w 711"/>
              <a:gd name="T41" fmla="*/ 30 h 702"/>
              <a:gd name="T42" fmla="*/ 17345689 w 711"/>
              <a:gd name="T43" fmla="*/ 37 h 702"/>
              <a:gd name="T44" fmla="*/ 20801822 w 711"/>
              <a:gd name="T45" fmla="*/ 23 h 702"/>
              <a:gd name="T46" fmla="*/ 20561450 w 711"/>
              <a:gd name="T47" fmla="*/ 70 h 702"/>
              <a:gd name="T48" fmla="*/ 22494130 w 711"/>
              <a:gd name="T49" fmla="*/ 70 h 702"/>
              <a:gd name="T50" fmla="*/ 25228167 w 711"/>
              <a:gd name="T51" fmla="*/ 70 h 702"/>
              <a:gd name="T52" fmla="*/ 27697675 w 711"/>
              <a:gd name="T53" fmla="*/ 80 h 702"/>
              <a:gd name="T54" fmla="*/ 32041287 w 711"/>
              <a:gd name="T55" fmla="*/ 90 h 702"/>
              <a:gd name="T56" fmla="*/ 35186556 w 711"/>
              <a:gd name="T57" fmla="*/ 70 h 702"/>
              <a:gd name="T58" fmla="*/ 36516322 w 711"/>
              <a:gd name="T59" fmla="*/ 70 h 702"/>
              <a:gd name="T60" fmla="*/ 38390002 w 711"/>
              <a:gd name="T61" fmla="*/ 70 h 702"/>
              <a:gd name="T62" fmla="*/ 40029145 w 711"/>
              <a:gd name="T63" fmla="*/ 70 h 702"/>
              <a:gd name="T64" fmla="*/ 42221615 w 711"/>
              <a:gd name="T65" fmla="*/ 70 h 702"/>
              <a:gd name="T66" fmla="*/ 44286499 w 711"/>
              <a:gd name="T67" fmla="*/ 70 h 702"/>
              <a:gd name="T68" fmla="*/ 47302997 w 711"/>
              <a:gd name="T69" fmla="*/ 70 h 702"/>
              <a:gd name="T70" fmla="*/ 50119336 w 711"/>
              <a:gd name="T71" fmla="*/ 70 h 702"/>
              <a:gd name="T72" fmla="*/ 50175547 w 711"/>
              <a:gd name="T73" fmla="*/ 70 h 702"/>
              <a:gd name="T74" fmla="*/ 47984121 w 711"/>
              <a:gd name="T75" fmla="*/ 70 h 702"/>
              <a:gd name="T76" fmla="*/ 45561704 w 711"/>
              <a:gd name="T77" fmla="*/ 70 h 702"/>
              <a:gd name="T78" fmla="*/ 42036844 w 711"/>
              <a:gd name="T79" fmla="*/ 75 h 702"/>
              <a:gd name="T80" fmla="*/ 39915729 w 711"/>
              <a:gd name="T81" fmla="*/ 101 h 702"/>
              <a:gd name="T82" fmla="*/ 37251793 w 711"/>
              <a:gd name="T83" fmla="*/ 117 h 702"/>
              <a:gd name="T84" fmla="*/ 34869759 w 711"/>
              <a:gd name="T85" fmla="*/ 135 h 702"/>
              <a:gd name="T86" fmla="*/ 34850092 w 711"/>
              <a:gd name="T87" fmla="*/ 154 h 702"/>
              <a:gd name="T88" fmla="*/ 28366789 w 711"/>
              <a:gd name="T89" fmla="*/ 163 h 702"/>
              <a:gd name="T90" fmla="*/ 27050490 w 711"/>
              <a:gd name="T91" fmla="*/ 180 h 702"/>
              <a:gd name="T92" fmla="*/ 24936647 w 711"/>
              <a:gd name="T93" fmla="*/ 180 h 702"/>
              <a:gd name="T94" fmla="*/ 22494130 w 711"/>
              <a:gd name="T95" fmla="*/ 185 h 702"/>
              <a:gd name="T96" fmla="*/ 21238982 w 711"/>
              <a:gd name="T97" fmla="*/ 205 h 702"/>
              <a:gd name="T98" fmla="*/ 21359863 w 711"/>
              <a:gd name="T99" fmla="*/ 250 h 702"/>
              <a:gd name="T100" fmla="*/ 21722808 w 711"/>
              <a:gd name="T101" fmla="*/ 278 h 702"/>
              <a:gd name="T102" fmla="*/ 19516303 w 711"/>
              <a:gd name="T103" fmla="*/ 287 h 702"/>
              <a:gd name="T104" fmla="*/ 16113455 w 711"/>
              <a:gd name="T105" fmla="*/ 292 h 702"/>
              <a:gd name="T106" fmla="*/ 12795897 w 711"/>
              <a:gd name="T107" fmla="*/ 300 h 702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711"/>
              <a:gd name="T163" fmla="*/ 0 h 702"/>
              <a:gd name="T164" fmla="*/ 711 w 711"/>
              <a:gd name="T165" fmla="*/ 702 h 702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711" h="702">
                <a:moveTo>
                  <a:pt x="141" y="701"/>
                </a:moveTo>
                <a:lnTo>
                  <a:pt x="141" y="686"/>
                </a:lnTo>
                <a:lnTo>
                  <a:pt x="145" y="674"/>
                </a:lnTo>
                <a:lnTo>
                  <a:pt x="148" y="658"/>
                </a:lnTo>
                <a:lnTo>
                  <a:pt x="151" y="637"/>
                </a:lnTo>
                <a:lnTo>
                  <a:pt x="148" y="622"/>
                </a:lnTo>
                <a:lnTo>
                  <a:pt x="140" y="615"/>
                </a:lnTo>
                <a:lnTo>
                  <a:pt x="127" y="612"/>
                </a:lnTo>
                <a:lnTo>
                  <a:pt x="110" y="602"/>
                </a:lnTo>
                <a:lnTo>
                  <a:pt x="103" y="591"/>
                </a:lnTo>
                <a:lnTo>
                  <a:pt x="95" y="584"/>
                </a:lnTo>
                <a:lnTo>
                  <a:pt x="89" y="582"/>
                </a:lnTo>
                <a:lnTo>
                  <a:pt x="82" y="584"/>
                </a:lnTo>
                <a:lnTo>
                  <a:pt x="78" y="583"/>
                </a:lnTo>
                <a:lnTo>
                  <a:pt x="73" y="584"/>
                </a:lnTo>
                <a:lnTo>
                  <a:pt x="66" y="589"/>
                </a:lnTo>
                <a:lnTo>
                  <a:pt x="60" y="591"/>
                </a:lnTo>
                <a:lnTo>
                  <a:pt x="52" y="598"/>
                </a:lnTo>
                <a:lnTo>
                  <a:pt x="44" y="604"/>
                </a:lnTo>
                <a:lnTo>
                  <a:pt x="23" y="602"/>
                </a:lnTo>
                <a:lnTo>
                  <a:pt x="9" y="584"/>
                </a:lnTo>
                <a:lnTo>
                  <a:pt x="9" y="576"/>
                </a:lnTo>
                <a:lnTo>
                  <a:pt x="21" y="569"/>
                </a:lnTo>
                <a:lnTo>
                  <a:pt x="37" y="566"/>
                </a:lnTo>
                <a:lnTo>
                  <a:pt x="47" y="560"/>
                </a:lnTo>
                <a:lnTo>
                  <a:pt x="50" y="553"/>
                </a:lnTo>
                <a:lnTo>
                  <a:pt x="41" y="543"/>
                </a:lnTo>
                <a:lnTo>
                  <a:pt x="30" y="543"/>
                </a:lnTo>
                <a:lnTo>
                  <a:pt x="19" y="543"/>
                </a:lnTo>
                <a:lnTo>
                  <a:pt x="5" y="525"/>
                </a:lnTo>
                <a:lnTo>
                  <a:pt x="0" y="510"/>
                </a:lnTo>
                <a:lnTo>
                  <a:pt x="0" y="494"/>
                </a:lnTo>
                <a:lnTo>
                  <a:pt x="0" y="476"/>
                </a:lnTo>
                <a:lnTo>
                  <a:pt x="5" y="464"/>
                </a:lnTo>
                <a:lnTo>
                  <a:pt x="20" y="461"/>
                </a:lnTo>
                <a:lnTo>
                  <a:pt x="30" y="459"/>
                </a:lnTo>
                <a:lnTo>
                  <a:pt x="23" y="447"/>
                </a:lnTo>
                <a:lnTo>
                  <a:pt x="16" y="440"/>
                </a:lnTo>
                <a:lnTo>
                  <a:pt x="12" y="431"/>
                </a:lnTo>
                <a:lnTo>
                  <a:pt x="14" y="414"/>
                </a:lnTo>
                <a:lnTo>
                  <a:pt x="23" y="398"/>
                </a:lnTo>
                <a:lnTo>
                  <a:pt x="26" y="385"/>
                </a:lnTo>
                <a:lnTo>
                  <a:pt x="32" y="377"/>
                </a:lnTo>
                <a:lnTo>
                  <a:pt x="45" y="372"/>
                </a:lnTo>
                <a:lnTo>
                  <a:pt x="60" y="369"/>
                </a:lnTo>
                <a:lnTo>
                  <a:pt x="73" y="357"/>
                </a:lnTo>
                <a:lnTo>
                  <a:pt x="69" y="344"/>
                </a:lnTo>
                <a:lnTo>
                  <a:pt x="57" y="335"/>
                </a:lnTo>
                <a:lnTo>
                  <a:pt x="50" y="326"/>
                </a:lnTo>
                <a:lnTo>
                  <a:pt x="55" y="316"/>
                </a:lnTo>
                <a:lnTo>
                  <a:pt x="62" y="306"/>
                </a:lnTo>
                <a:lnTo>
                  <a:pt x="57" y="295"/>
                </a:lnTo>
                <a:lnTo>
                  <a:pt x="55" y="267"/>
                </a:lnTo>
                <a:lnTo>
                  <a:pt x="56" y="258"/>
                </a:lnTo>
                <a:lnTo>
                  <a:pt x="60" y="250"/>
                </a:lnTo>
                <a:lnTo>
                  <a:pt x="65" y="242"/>
                </a:lnTo>
                <a:lnTo>
                  <a:pt x="69" y="234"/>
                </a:lnTo>
                <a:lnTo>
                  <a:pt x="67" y="224"/>
                </a:lnTo>
                <a:lnTo>
                  <a:pt x="66" y="214"/>
                </a:lnTo>
                <a:lnTo>
                  <a:pt x="75" y="197"/>
                </a:lnTo>
                <a:lnTo>
                  <a:pt x="84" y="181"/>
                </a:lnTo>
                <a:lnTo>
                  <a:pt x="85" y="167"/>
                </a:lnTo>
                <a:lnTo>
                  <a:pt x="82" y="153"/>
                </a:lnTo>
                <a:lnTo>
                  <a:pt x="79" y="138"/>
                </a:lnTo>
                <a:lnTo>
                  <a:pt x="79" y="127"/>
                </a:lnTo>
                <a:lnTo>
                  <a:pt x="85" y="124"/>
                </a:lnTo>
                <a:lnTo>
                  <a:pt x="91" y="122"/>
                </a:lnTo>
                <a:lnTo>
                  <a:pt x="96" y="115"/>
                </a:lnTo>
                <a:lnTo>
                  <a:pt x="100" y="107"/>
                </a:lnTo>
                <a:lnTo>
                  <a:pt x="105" y="102"/>
                </a:lnTo>
                <a:lnTo>
                  <a:pt x="102" y="88"/>
                </a:lnTo>
                <a:lnTo>
                  <a:pt x="98" y="74"/>
                </a:lnTo>
                <a:lnTo>
                  <a:pt x="105" y="66"/>
                </a:lnTo>
                <a:lnTo>
                  <a:pt x="121" y="63"/>
                </a:lnTo>
                <a:lnTo>
                  <a:pt x="135" y="58"/>
                </a:lnTo>
                <a:lnTo>
                  <a:pt x="136" y="52"/>
                </a:lnTo>
                <a:lnTo>
                  <a:pt x="136" y="43"/>
                </a:lnTo>
                <a:lnTo>
                  <a:pt x="145" y="18"/>
                </a:lnTo>
                <a:lnTo>
                  <a:pt x="166" y="0"/>
                </a:lnTo>
                <a:lnTo>
                  <a:pt x="175" y="0"/>
                </a:lnTo>
                <a:lnTo>
                  <a:pt x="181" y="9"/>
                </a:lnTo>
                <a:lnTo>
                  <a:pt x="184" y="23"/>
                </a:lnTo>
                <a:lnTo>
                  <a:pt x="193" y="35"/>
                </a:lnTo>
                <a:lnTo>
                  <a:pt x="202" y="30"/>
                </a:lnTo>
                <a:lnTo>
                  <a:pt x="211" y="23"/>
                </a:lnTo>
                <a:lnTo>
                  <a:pt x="221" y="28"/>
                </a:lnTo>
                <a:lnTo>
                  <a:pt x="231" y="35"/>
                </a:lnTo>
                <a:lnTo>
                  <a:pt x="240" y="37"/>
                </a:lnTo>
                <a:lnTo>
                  <a:pt x="250" y="35"/>
                </a:lnTo>
                <a:lnTo>
                  <a:pt x="261" y="29"/>
                </a:lnTo>
                <a:lnTo>
                  <a:pt x="272" y="23"/>
                </a:lnTo>
                <a:lnTo>
                  <a:pt x="288" y="23"/>
                </a:lnTo>
                <a:lnTo>
                  <a:pt x="293" y="37"/>
                </a:lnTo>
                <a:lnTo>
                  <a:pt x="288" y="58"/>
                </a:lnTo>
                <a:lnTo>
                  <a:pt x="286" y="71"/>
                </a:lnTo>
                <a:lnTo>
                  <a:pt x="284" y="84"/>
                </a:lnTo>
                <a:lnTo>
                  <a:pt x="282" y="99"/>
                </a:lnTo>
                <a:lnTo>
                  <a:pt x="287" y="112"/>
                </a:lnTo>
                <a:lnTo>
                  <a:pt x="300" y="122"/>
                </a:lnTo>
                <a:lnTo>
                  <a:pt x="311" y="123"/>
                </a:lnTo>
                <a:lnTo>
                  <a:pt x="322" y="122"/>
                </a:lnTo>
                <a:lnTo>
                  <a:pt x="333" y="121"/>
                </a:lnTo>
                <a:lnTo>
                  <a:pt x="341" y="125"/>
                </a:lnTo>
                <a:lnTo>
                  <a:pt x="349" y="137"/>
                </a:lnTo>
                <a:lnTo>
                  <a:pt x="354" y="155"/>
                </a:lnTo>
                <a:lnTo>
                  <a:pt x="360" y="173"/>
                </a:lnTo>
                <a:lnTo>
                  <a:pt x="369" y="187"/>
                </a:lnTo>
                <a:lnTo>
                  <a:pt x="382" y="196"/>
                </a:lnTo>
                <a:lnTo>
                  <a:pt x="396" y="202"/>
                </a:lnTo>
                <a:lnTo>
                  <a:pt x="413" y="204"/>
                </a:lnTo>
                <a:lnTo>
                  <a:pt x="428" y="207"/>
                </a:lnTo>
                <a:lnTo>
                  <a:pt x="442" y="206"/>
                </a:lnTo>
                <a:lnTo>
                  <a:pt x="455" y="201"/>
                </a:lnTo>
                <a:lnTo>
                  <a:pt x="465" y="191"/>
                </a:lnTo>
                <a:lnTo>
                  <a:pt x="477" y="183"/>
                </a:lnTo>
                <a:lnTo>
                  <a:pt x="486" y="173"/>
                </a:lnTo>
                <a:lnTo>
                  <a:pt x="489" y="161"/>
                </a:lnTo>
                <a:lnTo>
                  <a:pt x="488" y="151"/>
                </a:lnTo>
                <a:lnTo>
                  <a:pt x="492" y="137"/>
                </a:lnTo>
                <a:lnTo>
                  <a:pt x="506" y="147"/>
                </a:lnTo>
                <a:lnTo>
                  <a:pt x="510" y="156"/>
                </a:lnTo>
                <a:lnTo>
                  <a:pt x="515" y="160"/>
                </a:lnTo>
                <a:lnTo>
                  <a:pt x="522" y="159"/>
                </a:lnTo>
                <a:lnTo>
                  <a:pt x="531" y="153"/>
                </a:lnTo>
                <a:lnTo>
                  <a:pt x="544" y="149"/>
                </a:lnTo>
                <a:lnTo>
                  <a:pt x="553" y="142"/>
                </a:lnTo>
                <a:lnTo>
                  <a:pt x="553" y="135"/>
                </a:lnTo>
                <a:lnTo>
                  <a:pt x="553" y="127"/>
                </a:lnTo>
                <a:lnTo>
                  <a:pt x="559" y="117"/>
                </a:lnTo>
                <a:lnTo>
                  <a:pt x="569" y="109"/>
                </a:lnTo>
                <a:lnTo>
                  <a:pt x="578" y="96"/>
                </a:lnTo>
                <a:lnTo>
                  <a:pt x="583" y="85"/>
                </a:lnTo>
                <a:lnTo>
                  <a:pt x="587" y="78"/>
                </a:lnTo>
                <a:lnTo>
                  <a:pt x="597" y="74"/>
                </a:lnTo>
                <a:lnTo>
                  <a:pt x="605" y="75"/>
                </a:lnTo>
                <a:lnTo>
                  <a:pt x="613" y="84"/>
                </a:lnTo>
                <a:lnTo>
                  <a:pt x="623" y="99"/>
                </a:lnTo>
                <a:lnTo>
                  <a:pt x="632" y="112"/>
                </a:lnTo>
                <a:lnTo>
                  <a:pt x="642" y="113"/>
                </a:lnTo>
                <a:lnTo>
                  <a:pt x="654" y="107"/>
                </a:lnTo>
                <a:lnTo>
                  <a:pt x="664" y="95"/>
                </a:lnTo>
                <a:lnTo>
                  <a:pt x="676" y="84"/>
                </a:lnTo>
                <a:lnTo>
                  <a:pt x="683" y="81"/>
                </a:lnTo>
                <a:lnTo>
                  <a:pt x="692" y="79"/>
                </a:lnTo>
                <a:lnTo>
                  <a:pt x="703" y="68"/>
                </a:lnTo>
                <a:lnTo>
                  <a:pt x="710" y="63"/>
                </a:lnTo>
                <a:lnTo>
                  <a:pt x="703" y="77"/>
                </a:lnTo>
                <a:lnTo>
                  <a:pt x="695" y="88"/>
                </a:lnTo>
                <a:lnTo>
                  <a:pt x="685" y="104"/>
                </a:lnTo>
                <a:lnTo>
                  <a:pt x="680" y="117"/>
                </a:lnTo>
                <a:lnTo>
                  <a:pt x="669" y="122"/>
                </a:lnTo>
                <a:lnTo>
                  <a:pt x="663" y="129"/>
                </a:lnTo>
                <a:lnTo>
                  <a:pt x="660" y="137"/>
                </a:lnTo>
                <a:lnTo>
                  <a:pt x="658" y="150"/>
                </a:lnTo>
                <a:lnTo>
                  <a:pt x="642" y="160"/>
                </a:lnTo>
                <a:lnTo>
                  <a:pt x="631" y="163"/>
                </a:lnTo>
                <a:lnTo>
                  <a:pt x="622" y="166"/>
                </a:lnTo>
                <a:lnTo>
                  <a:pt x="603" y="176"/>
                </a:lnTo>
                <a:lnTo>
                  <a:pt x="591" y="182"/>
                </a:lnTo>
                <a:lnTo>
                  <a:pt x="581" y="191"/>
                </a:lnTo>
                <a:lnTo>
                  <a:pt x="575" y="200"/>
                </a:lnTo>
                <a:lnTo>
                  <a:pt x="569" y="209"/>
                </a:lnTo>
                <a:lnTo>
                  <a:pt x="559" y="216"/>
                </a:lnTo>
                <a:lnTo>
                  <a:pt x="551" y="224"/>
                </a:lnTo>
                <a:lnTo>
                  <a:pt x="545" y="235"/>
                </a:lnTo>
                <a:lnTo>
                  <a:pt x="540" y="244"/>
                </a:lnTo>
                <a:lnTo>
                  <a:pt x="527" y="251"/>
                </a:lnTo>
                <a:lnTo>
                  <a:pt x="515" y="257"/>
                </a:lnTo>
                <a:lnTo>
                  <a:pt x="505" y="266"/>
                </a:lnTo>
                <a:lnTo>
                  <a:pt x="496" y="278"/>
                </a:lnTo>
                <a:lnTo>
                  <a:pt x="488" y="284"/>
                </a:lnTo>
                <a:lnTo>
                  <a:pt x="483" y="293"/>
                </a:lnTo>
                <a:lnTo>
                  <a:pt x="483" y="306"/>
                </a:lnTo>
                <a:lnTo>
                  <a:pt x="489" y="314"/>
                </a:lnTo>
                <a:lnTo>
                  <a:pt x="492" y="321"/>
                </a:lnTo>
                <a:lnTo>
                  <a:pt x="481" y="331"/>
                </a:lnTo>
                <a:lnTo>
                  <a:pt x="458" y="344"/>
                </a:lnTo>
                <a:lnTo>
                  <a:pt x="413" y="352"/>
                </a:lnTo>
                <a:lnTo>
                  <a:pt x="401" y="348"/>
                </a:lnTo>
                <a:lnTo>
                  <a:pt x="392" y="349"/>
                </a:lnTo>
                <a:lnTo>
                  <a:pt x="389" y="357"/>
                </a:lnTo>
                <a:lnTo>
                  <a:pt x="388" y="369"/>
                </a:lnTo>
                <a:lnTo>
                  <a:pt x="382" y="390"/>
                </a:lnTo>
                <a:lnTo>
                  <a:pt x="373" y="398"/>
                </a:lnTo>
                <a:lnTo>
                  <a:pt x="363" y="405"/>
                </a:lnTo>
                <a:lnTo>
                  <a:pt x="354" y="413"/>
                </a:lnTo>
                <a:lnTo>
                  <a:pt x="350" y="408"/>
                </a:lnTo>
                <a:lnTo>
                  <a:pt x="345" y="400"/>
                </a:lnTo>
                <a:lnTo>
                  <a:pt x="332" y="392"/>
                </a:lnTo>
                <a:lnTo>
                  <a:pt x="320" y="395"/>
                </a:lnTo>
                <a:lnTo>
                  <a:pt x="315" y="401"/>
                </a:lnTo>
                <a:lnTo>
                  <a:pt x="311" y="413"/>
                </a:lnTo>
                <a:lnTo>
                  <a:pt x="300" y="431"/>
                </a:lnTo>
                <a:lnTo>
                  <a:pt x="293" y="451"/>
                </a:lnTo>
                <a:lnTo>
                  <a:pt x="292" y="462"/>
                </a:lnTo>
                <a:lnTo>
                  <a:pt x="293" y="474"/>
                </a:lnTo>
                <a:lnTo>
                  <a:pt x="291" y="501"/>
                </a:lnTo>
                <a:lnTo>
                  <a:pt x="291" y="527"/>
                </a:lnTo>
                <a:lnTo>
                  <a:pt x="291" y="548"/>
                </a:lnTo>
                <a:lnTo>
                  <a:pt x="295" y="568"/>
                </a:lnTo>
                <a:lnTo>
                  <a:pt x="302" y="582"/>
                </a:lnTo>
                <a:lnTo>
                  <a:pt x="306" y="597"/>
                </a:lnTo>
                <a:lnTo>
                  <a:pt x="306" y="614"/>
                </a:lnTo>
                <a:lnTo>
                  <a:pt x="300" y="624"/>
                </a:lnTo>
                <a:lnTo>
                  <a:pt x="290" y="627"/>
                </a:lnTo>
                <a:lnTo>
                  <a:pt x="281" y="630"/>
                </a:lnTo>
                <a:lnTo>
                  <a:pt x="276" y="637"/>
                </a:lnTo>
                <a:lnTo>
                  <a:pt x="270" y="645"/>
                </a:lnTo>
                <a:lnTo>
                  <a:pt x="255" y="653"/>
                </a:lnTo>
                <a:lnTo>
                  <a:pt x="246" y="656"/>
                </a:lnTo>
                <a:lnTo>
                  <a:pt x="236" y="658"/>
                </a:lnTo>
                <a:lnTo>
                  <a:pt x="223" y="658"/>
                </a:lnTo>
                <a:lnTo>
                  <a:pt x="214" y="662"/>
                </a:lnTo>
                <a:lnTo>
                  <a:pt x="205" y="668"/>
                </a:lnTo>
                <a:lnTo>
                  <a:pt x="191" y="675"/>
                </a:lnTo>
                <a:lnTo>
                  <a:pt x="175" y="678"/>
                </a:lnTo>
                <a:lnTo>
                  <a:pt x="161" y="683"/>
                </a:lnTo>
                <a:lnTo>
                  <a:pt x="148" y="696"/>
                </a:lnTo>
                <a:lnTo>
                  <a:pt x="141" y="701"/>
                </a:lnTo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IN" sz="2000" dirty="0"/>
          </a:p>
        </p:txBody>
      </p:sp>
      <p:sp>
        <p:nvSpPr>
          <p:cNvPr id="45" name="Freeform 42"/>
          <p:cNvSpPr/>
          <p:nvPr/>
        </p:nvSpPr>
        <p:spPr bwMode="auto">
          <a:xfrm>
            <a:off x="2086433" y="2144713"/>
            <a:ext cx="1420812" cy="1320800"/>
          </a:xfrm>
          <a:custGeom>
            <a:avLst/>
            <a:gdLst>
              <a:gd name="T0" fmla="*/ 25288167 w 697"/>
              <a:gd name="T1" fmla="*/ 36 h 726"/>
              <a:gd name="T2" fmla="*/ 28264835 w 697"/>
              <a:gd name="T3" fmla="*/ 51 h 726"/>
              <a:gd name="T4" fmla="*/ 29331824 w 697"/>
              <a:gd name="T5" fmla="*/ 72 h 726"/>
              <a:gd name="T6" fmla="*/ 31189802 w 697"/>
              <a:gd name="T7" fmla="*/ 72 h 726"/>
              <a:gd name="T8" fmla="*/ 33416210 w 697"/>
              <a:gd name="T9" fmla="*/ 72 h 726"/>
              <a:gd name="T10" fmla="*/ 34322207 w 697"/>
              <a:gd name="T11" fmla="*/ 101 h 726"/>
              <a:gd name="T12" fmla="*/ 35508814 w 697"/>
              <a:gd name="T13" fmla="*/ 116 h 726"/>
              <a:gd name="T14" fmla="*/ 37426397 w 697"/>
              <a:gd name="T15" fmla="*/ 108 h 726"/>
              <a:gd name="T16" fmla="*/ 40369525 w 697"/>
              <a:gd name="T17" fmla="*/ 112 h 726"/>
              <a:gd name="T18" fmla="*/ 41624554 w 697"/>
              <a:gd name="T19" fmla="*/ 127 h 726"/>
              <a:gd name="T20" fmla="*/ 43136284 w 697"/>
              <a:gd name="T21" fmla="*/ 143 h 726"/>
              <a:gd name="T22" fmla="*/ 43969695 w 697"/>
              <a:gd name="T23" fmla="*/ 160 h 726"/>
              <a:gd name="T24" fmla="*/ 45665952 w 697"/>
              <a:gd name="T25" fmla="*/ 172 h 726"/>
              <a:gd name="T26" fmla="*/ 42628623 w 697"/>
              <a:gd name="T27" fmla="*/ 190 h 726"/>
              <a:gd name="T28" fmla="*/ 39697689 w 697"/>
              <a:gd name="T29" fmla="*/ 195 h 726"/>
              <a:gd name="T30" fmla="*/ 37082388 w 697"/>
              <a:gd name="T31" fmla="*/ 210 h 726"/>
              <a:gd name="T32" fmla="*/ 39601904 w 697"/>
              <a:gd name="T33" fmla="*/ 232 h 726"/>
              <a:gd name="T34" fmla="*/ 41861418 w 697"/>
              <a:gd name="T35" fmla="*/ 231 h 726"/>
              <a:gd name="T36" fmla="*/ 40045900 w 697"/>
              <a:gd name="T37" fmla="*/ 240 h 726"/>
              <a:gd name="T38" fmla="*/ 40045900 w 697"/>
              <a:gd name="T39" fmla="*/ 265 h 726"/>
              <a:gd name="T40" fmla="*/ 39123474 w 697"/>
              <a:gd name="T41" fmla="*/ 276 h 726"/>
              <a:gd name="T42" fmla="*/ 37664674 w 697"/>
              <a:gd name="T43" fmla="*/ 285 h 726"/>
              <a:gd name="T44" fmla="*/ 34693425 w 697"/>
              <a:gd name="T45" fmla="*/ 293 h 726"/>
              <a:gd name="T46" fmla="*/ 32199965 w 697"/>
              <a:gd name="T47" fmla="*/ 301 h 726"/>
              <a:gd name="T48" fmla="*/ 32518243 w 697"/>
              <a:gd name="T49" fmla="*/ 291 h 726"/>
              <a:gd name="T50" fmla="*/ 33854878 w 697"/>
              <a:gd name="T51" fmla="*/ 271 h 726"/>
              <a:gd name="T52" fmla="*/ 32638795 w 697"/>
              <a:gd name="T53" fmla="*/ 251 h 726"/>
              <a:gd name="T54" fmla="*/ 30366491 w 697"/>
              <a:gd name="T55" fmla="*/ 247 h 726"/>
              <a:gd name="T56" fmla="*/ 28833095 w 697"/>
              <a:gd name="T57" fmla="*/ 239 h 726"/>
              <a:gd name="T58" fmla="*/ 29416594 w 697"/>
              <a:gd name="T59" fmla="*/ 259 h 726"/>
              <a:gd name="T60" fmla="*/ 27911726 w 697"/>
              <a:gd name="T61" fmla="*/ 271 h 726"/>
              <a:gd name="T62" fmla="*/ 28343275 w 697"/>
              <a:gd name="T63" fmla="*/ 299 h 726"/>
              <a:gd name="T64" fmla="*/ 26789399 w 697"/>
              <a:gd name="T65" fmla="*/ 321 h 726"/>
              <a:gd name="T66" fmla="*/ 23881362 w 697"/>
              <a:gd name="T67" fmla="*/ 323 h 726"/>
              <a:gd name="T68" fmla="*/ 21182335 w 697"/>
              <a:gd name="T69" fmla="*/ 305 h 726"/>
              <a:gd name="T70" fmla="*/ 20746429 w 697"/>
              <a:gd name="T71" fmla="*/ 298 h 726"/>
              <a:gd name="T72" fmla="*/ 20266463 w 697"/>
              <a:gd name="T73" fmla="*/ 287 h 726"/>
              <a:gd name="T74" fmla="*/ 17972132 w 697"/>
              <a:gd name="T75" fmla="*/ 270 h 726"/>
              <a:gd name="T76" fmla="*/ 16703059 w 697"/>
              <a:gd name="T77" fmla="*/ 260 h 726"/>
              <a:gd name="T78" fmla="*/ 13995294 w 697"/>
              <a:gd name="T79" fmla="*/ 251 h 726"/>
              <a:gd name="T80" fmla="*/ 10062429 w 697"/>
              <a:gd name="T81" fmla="*/ 247 h 726"/>
              <a:gd name="T82" fmla="*/ 7402361 w 697"/>
              <a:gd name="T83" fmla="*/ 241 h 726"/>
              <a:gd name="T84" fmla="*/ 6112869 w 697"/>
              <a:gd name="T85" fmla="*/ 205 h 726"/>
              <a:gd name="T86" fmla="*/ 4383052 w 697"/>
              <a:gd name="T87" fmla="*/ 198 h 726"/>
              <a:gd name="T88" fmla="*/ 4104197 w 697"/>
              <a:gd name="T89" fmla="*/ 182 h 726"/>
              <a:gd name="T90" fmla="*/ 2850677 w 697"/>
              <a:gd name="T91" fmla="*/ 165 h 726"/>
              <a:gd name="T92" fmla="*/ 2 w 697"/>
              <a:gd name="T93" fmla="*/ 152 h 726"/>
              <a:gd name="T94" fmla="*/ 1860450 w 697"/>
              <a:gd name="T95" fmla="*/ 128 h 726"/>
              <a:gd name="T96" fmla="*/ 4180213 w 697"/>
              <a:gd name="T97" fmla="*/ 113 h 726"/>
              <a:gd name="T98" fmla="*/ 6112869 w 697"/>
              <a:gd name="T99" fmla="*/ 96 h 726"/>
              <a:gd name="T100" fmla="*/ 9466340 w 697"/>
              <a:gd name="T101" fmla="*/ 113 h 726"/>
              <a:gd name="T102" fmla="*/ 13181030 w 697"/>
              <a:gd name="T103" fmla="*/ 104 h 726"/>
              <a:gd name="T104" fmla="*/ 14799470 w 697"/>
              <a:gd name="T105" fmla="*/ 75 h 726"/>
              <a:gd name="T106" fmla="*/ 17515943 w 697"/>
              <a:gd name="T107" fmla="*/ 72 h 726"/>
              <a:gd name="T108" fmla="*/ 20708291 w 697"/>
              <a:gd name="T109" fmla="*/ 72 h 726"/>
              <a:gd name="T110" fmla="*/ 21763301 w 697"/>
              <a:gd name="T111" fmla="*/ 64 h 726"/>
              <a:gd name="T112" fmla="*/ 22956314 w 697"/>
              <a:gd name="T113" fmla="*/ 28 h 726"/>
              <a:gd name="T114" fmla="*/ 24493247 w 697"/>
              <a:gd name="T115" fmla="*/ 13 h 72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697"/>
              <a:gd name="T175" fmla="*/ 0 h 726"/>
              <a:gd name="T176" fmla="*/ 697 w 697"/>
              <a:gd name="T177" fmla="*/ 726 h 72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697" h="726">
                <a:moveTo>
                  <a:pt x="376" y="8"/>
                </a:moveTo>
                <a:lnTo>
                  <a:pt x="381" y="18"/>
                </a:lnTo>
                <a:lnTo>
                  <a:pt x="381" y="28"/>
                </a:lnTo>
                <a:lnTo>
                  <a:pt x="383" y="36"/>
                </a:lnTo>
                <a:lnTo>
                  <a:pt x="392" y="38"/>
                </a:lnTo>
                <a:lnTo>
                  <a:pt x="406" y="38"/>
                </a:lnTo>
                <a:lnTo>
                  <a:pt x="416" y="45"/>
                </a:lnTo>
                <a:lnTo>
                  <a:pt x="426" y="51"/>
                </a:lnTo>
                <a:lnTo>
                  <a:pt x="437" y="54"/>
                </a:lnTo>
                <a:lnTo>
                  <a:pt x="437" y="66"/>
                </a:lnTo>
                <a:lnTo>
                  <a:pt x="435" y="82"/>
                </a:lnTo>
                <a:lnTo>
                  <a:pt x="443" y="97"/>
                </a:lnTo>
                <a:lnTo>
                  <a:pt x="457" y="110"/>
                </a:lnTo>
                <a:lnTo>
                  <a:pt x="465" y="117"/>
                </a:lnTo>
                <a:lnTo>
                  <a:pt x="472" y="125"/>
                </a:lnTo>
                <a:lnTo>
                  <a:pt x="472" y="135"/>
                </a:lnTo>
                <a:lnTo>
                  <a:pt x="473" y="145"/>
                </a:lnTo>
                <a:lnTo>
                  <a:pt x="481" y="158"/>
                </a:lnTo>
                <a:lnTo>
                  <a:pt x="494" y="168"/>
                </a:lnTo>
                <a:lnTo>
                  <a:pt x="503" y="174"/>
                </a:lnTo>
                <a:lnTo>
                  <a:pt x="510" y="181"/>
                </a:lnTo>
                <a:lnTo>
                  <a:pt x="513" y="189"/>
                </a:lnTo>
                <a:lnTo>
                  <a:pt x="514" y="199"/>
                </a:lnTo>
                <a:lnTo>
                  <a:pt x="519" y="217"/>
                </a:lnTo>
                <a:lnTo>
                  <a:pt x="524" y="226"/>
                </a:lnTo>
                <a:lnTo>
                  <a:pt x="530" y="235"/>
                </a:lnTo>
                <a:lnTo>
                  <a:pt x="532" y="243"/>
                </a:lnTo>
                <a:lnTo>
                  <a:pt x="535" y="248"/>
                </a:lnTo>
                <a:lnTo>
                  <a:pt x="547" y="250"/>
                </a:lnTo>
                <a:lnTo>
                  <a:pt x="558" y="242"/>
                </a:lnTo>
                <a:lnTo>
                  <a:pt x="558" y="235"/>
                </a:lnTo>
                <a:lnTo>
                  <a:pt x="564" y="232"/>
                </a:lnTo>
                <a:lnTo>
                  <a:pt x="576" y="235"/>
                </a:lnTo>
                <a:lnTo>
                  <a:pt x="593" y="240"/>
                </a:lnTo>
                <a:lnTo>
                  <a:pt x="602" y="239"/>
                </a:lnTo>
                <a:lnTo>
                  <a:pt x="609" y="240"/>
                </a:lnTo>
                <a:lnTo>
                  <a:pt x="621" y="253"/>
                </a:lnTo>
                <a:lnTo>
                  <a:pt x="622" y="261"/>
                </a:lnTo>
                <a:lnTo>
                  <a:pt x="623" y="268"/>
                </a:lnTo>
                <a:lnTo>
                  <a:pt x="629" y="270"/>
                </a:lnTo>
                <a:lnTo>
                  <a:pt x="634" y="273"/>
                </a:lnTo>
                <a:lnTo>
                  <a:pt x="636" y="286"/>
                </a:lnTo>
                <a:lnTo>
                  <a:pt x="639" y="299"/>
                </a:lnTo>
                <a:lnTo>
                  <a:pt x="651" y="301"/>
                </a:lnTo>
                <a:lnTo>
                  <a:pt x="664" y="304"/>
                </a:lnTo>
                <a:lnTo>
                  <a:pt x="667" y="312"/>
                </a:lnTo>
                <a:lnTo>
                  <a:pt x="666" y="324"/>
                </a:lnTo>
                <a:lnTo>
                  <a:pt x="663" y="335"/>
                </a:lnTo>
                <a:lnTo>
                  <a:pt x="662" y="345"/>
                </a:lnTo>
                <a:lnTo>
                  <a:pt x="668" y="349"/>
                </a:lnTo>
                <a:lnTo>
                  <a:pt x="678" y="352"/>
                </a:lnTo>
                <a:lnTo>
                  <a:pt x="690" y="360"/>
                </a:lnTo>
                <a:lnTo>
                  <a:pt x="696" y="370"/>
                </a:lnTo>
                <a:lnTo>
                  <a:pt x="689" y="382"/>
                </a:lnTo>
                <a:lnTo>
                  <a:pt x="672" y="393"/>
                </a:lnTo>
                <a:lnTo>
                  <a:pt x="643" y="413"/>
                </a:lnTo>
                <a:lnTo>
                  <a:pt x="634" y="418"/>
                </a:lnTo>
                <a:lnTo>
                  <a:pt x="624" y="418"/>
                </a:lnTo>
                <a:lnTo>
                  <a:pt x="614" y="418"/>
                </a:lnTo>
                <a:lnTo>
                  <a:pt x="600" y="427"/>
                </a:lnTo>
                <a:lnTo>
                  <a:pt x="589" y="441"/>
                </a:lnTo>
                <a:lnTo>
                  <a:pt x="577" y="454"/>
                </a:lnTo>
                <a:lnTo>
                  <a:pt x="567" y="467"/>
                </a:lnTo>
                <a:lnTo>
                  <a:pt x="560" y="472"/>
                </a:lnTo>
                <a:lnTo>
                  <a:pt x="563" y="485"/>
                </a:lnTo>
                <a:lnTo>
                  <a:pt x="577" y="500"/>
                </a:lnTo>
                <a:lnTo>
                  <a:pt x="586" y="512"/>
                </a:lnTo>
                <a:lnTo>
                  <a:pt x="598" y="518"/>
                </a:lnTo>
                <a:lnTo>
                  <a:pt x="607" y="516"/>
                </a:lnTo>
                <a:lnTo>
                  <a:pt x="613" y="512"/>
                </a:lnTo>
                <a:lnTo>
                  <a:pt x="625" y="508"/>
                </a:lnTo>
                <a:lnTo>
                  <a:pt x="632" y="515"/>
                </a:lnTo>
                <a:lnTo>
                  <a:pt x="632" y="526"/>
                </a:lnTo>
                <a:lnTo>
                  <a:pt x="624" y="531"/>
                </a:lnTo>
                <a:lnTo>
                  <a:pt x="612" y="533"/>
                </a:lnTo>
                <a:lnTo>
                  <a:pt x="603" y="534"/>
                </a:lnTo>
                <a:lnTo>
                  <a:pt x="598" y="538"/>
                </a:lnTo>
                <a:lnTo>
                  <a:pt x="600" y="551"/>
                </a:lnTo>
                <a:lnTo>
                  <a:pt x="600" y="571"/>
                </a:lnTo>
                <a:lnTo>
                  <a:pt x="603" y="584"/>
                </a:lnTo>
                <a:lnTo>
                  <a:pt x="603" y="589"/>
                </a:lnTo>
                <a:lnTo>
                  <a:pt x="595" y="593"/>
                </a:lnTo>
                <a:lnTo>
                  <a:pt x="589" y="597"/>
                </a:lnTo>
                <a:lnTo>
                  <a:pt x="591" y="606"/>
                </a:lnTo>
                <a:lnTo>
                  <a:pt x="593" y="617"/>
                </a:lnTo>
                <a:lnTo>
                  <a:pt x="584" y="630"/>
                </a:lnTo>
                <a:lnTo>
                  <a:pt x="577" y="630"/>
                </a:lnTo>
                <a:lnTo>
                  <a:pt x="568" y="625"/>
                </a:lnTo>
                <a:lnTo>
                  <a:pt x="539" y="615"/>
                </a:lnTo>
                <a:lnTo>
                  <a:pt x="532" y="612"/>
                </a:lnTo>
                <a:lnTo>
                  <a:pt x="528" y="624"/>
                </a:lnTo>
                <a:lnTo>
                  <a:pt x="523" y="640"/>
                </a:lnTo>
                <a:lnTo>
                  <a:pt x="514" y="650"/>
                </a:lnTo>
                <a:lnTo>
                  <a:pt x="503" y="656"/>
                </a:lnTo>
                <a:lnTo>
                  <a:pt x="494" y="659"/>
                </a:lnTo>
                <a:lnTo>
                  <a:pt x="485" y="658"/>
                </a:lnTo>
                <a:lnTo>
                  <a:pt x="473" y="648"/>
                </a:lnTo>
                <a:lnTo>
                  <a:pt x="476" y="638"/>
                </a:lnTo>
                <a:lnTo>
                  <a:pt x="483" y="636"/>
                </a:lnTo>
                <a:lnTo>
                  <a:pt x="491" y="635"/>
                </a:lnTo>
                <a:lnTo>
                  <a:pt x="498" y="620"/>
                </a:lnTo>
                <a:lnTo>
                  <a:pt x="501" y="609"/>
                </a:lnTo>
                <a:lnTo>
                  <a:pt x="505" y="599"/>
                </a:lnTo>
                <a:lnTo>
                  <a:pt x="512" y="596"/>
                </a:lnTo>
                <a:lnTo>
                  <a:pt x="517" y="592"/>
                </a:lnTo>
                <a:lnTo>
                  <a:pt x="512" y="574"/>
                </a:lnTo>
                <a:lnTo>
                  <a:pt x="503" y="559"/>
                </a:lnTo>
                <a:lnTo>
                  <a:pt x="492" y="556"/>
                </a:lnTo>
                <a:lnTo>
                  <a:pt x="480" y="559"/>
                </a:lnTo>
                <a:lnTo>
                  <a:pt x="464" y="562"/>
                </a:lnTo>
                <a:lnTo>
                  <a:pt x="456" y="559"/>
                </a:lnTo>
                <a:lnTo>
                  <a:pt x="457" y="549"/>
                </a:lnTo>
                <a:lnTo>
                  <a:pt x="462" y="539"/>
                </a:lnTo>
                <a:lnTo>
                  <a:pt x="462" y="533"/>
                </a:lnTo>
                <a:lnTo>
                  <a:pt x="451" y="531"/>
                </a:lnTo>
                <a:lnTo>
                  <a:pt x="435" y="531"/>
                </a:lnTo>
                <a:lnTo>
                  <a:pt x="426" y="538"/>
                </a:lnTo>
                <a:lnTo>
                  <a:pt x="426" y="556"/>
                </a:lnTo>
                <a:lnTo>
                  <a:pt x="437" y="566"/>
                </a:lnTo>
                <a:lnTo>
                  <a:pt x="444" y="571"/>
                </a:lnTo>
                <a:lnTo>
                  <a:pt x="434" y="570"/>
                </a:lnTo>
                <a:lnTo>
                  <a:pt x="422" y="571"/>
                </a:lnTo>
                <a:lnTo>
                  <a:pt x="419" y="587"/>
                </a:lnTo>
                <a:lnTo>
                  <a:pt x="422" y="597"/>
                </a:lnTo>
                <a:lnTo>
                  <a:pt x="426" y="607"/>
                </a:lnTo>
                <a:lnTo>
                  <a:pt x="426" y="621"/>
                </a:lnTo>
                <a:lnTo>
                  <a:pt x="426" y="635"/>
                </a:lnTo>
                <a:lnTo>
                  <a:pt x="429" y="651"/>
                </a:lnTo>
                <a:lnTo>
                  <a:pt x="428" y="666"/>
                </a:lnTo>
                <a:lnTo>
                  <a:pt x="417" y="678"/>
                </a:lnTo>
                <a:lnTo>
                  <a:pt x="406" y="691"/>
                </a:lnTo>
                <a:lnTo>
                  <a:pt x="404" y="709"/>
                </a:lnTo>
                <a:lnTo>
                  <a:pt x="400" y="722"/>
                </a:lnTo>
                <a:lnTo>
                  <a:pt x="389" y="725"/>
                </a:lnTo>
                <a:lnTo>
                  <a:pt x="374" y="719"/>
                </a:lnTo>
                <a:lnTo>
                  <a:pt x="361" y="712"/>
                </a:lnTo>
                <a:lnTo>
                  <a:pt x="351" y="701"/>
                </a:lnTo>
                <a:lnTo>
                  <a:pt x="336" y="681"/>
                </a:lnTo>
                <a:lnTo>
                  <a:pt x="326" y="671"/>
                </a:lnTo>
                <a:lnTo>
                  <a:pt x="319" y="666"/>
                </a:lnTo>
                <a:lnTo>
                  <a:pt x="315" y="661"/>
                </a:lnTo>
                <a:lnTo>
                  <a:pt x="319" y="655"/>
                </a:lnTo>
                <a:lnTo>
                  <a:pt x="321" y="650"/>
                </a:lnTo>
                <a:lnTo>
                  <a:pt x="313" y="650"/>
                </a:lnTo>
                <a:lnTo>
                  <a:pt x="301" y="650"/>
                </a:lnTo>
                <a:lnTo>
                  <a:pt x="299" y="640"/>
                </a:lnTo>
                <a:lnTo>
                  <a:pt x="304" y="633"/>
                </a:lnTo>
                <a:lnTo>
                  <a:pt x="305" y="628"/>
                </a:lnTo>
                <a:lnTo>
                  <a:pt x="296" y="621"/>
                </a:lnTo>
                <a:lnTo>
                  <a:pt x="280" y="615"/>
                </a:lnTo>
                <a:lnTo>
                  <a:pt x="272" y="605"/>
                </a:lnTo>
                <a:lnTo>
                  <a:pt x="272" y="594"/>
                </a:lnTo>
                <a:lnTo>
                  <a:pt x="277" y="591"/>
                </a:lnTo>
                <a:lnTo>
                  <a:pt x="280" y="589"/>
                </a:lnTo>
                <a:lnTo>
                  <a:pt x="272" y="580"/>
                </a:lnTo>
                <a:lnTo>
                  <a:pt x="251" y="574"/>
                </a:lnTo>
                <a:lnTo>
                  <a:pt x="236" y="575"/>
                </a:lnTo>
                <a:lnTo>
                  <a:pt x="222" y="574"/>
                </a:lnTo>
                <a:lnTo>
                  <a:pt x="215" y="566"/>
                </a:lnTo>
                <a:lnTo>
                  <a:pt x="212" y="557"/>
                </a:lnTo>
                <a:lnTo>
                  <a:pt x="208" y="551"/>
                </a:lnTo>
                <a:lnTo>
                  <a:pt x="192" y="544"/>
                </a:lnTo>
                <a:lnTo>
                  <a:pt x="169" y="546"/>
                </a:lnTo>
                <a:lnTo>
                  <a:pt x="152" y="547"/>
                </a:lnTo>
                <a:lnTo>
                  <a:pt x="140" y="551"/>
                </a:lnTo>
                <a:lnTo>
                  <a:pt x="129" y="552"/>
                </a:lnTo>
                <a:lnTo>
                  <a:pt x="118" y="546"/>
                </a:lnTo>
                <a:lnTo>
                  <a:pt x="112" y="537"/>
                </a:lnTo>
                <a:lnTo>
                  <a:pt x="111" y="523"/>
                </a:lnTo>
                <a:lnTo>
                  <a:pt x="104" y="495"/>
                </a:lnTo>
                <a:lnTo>
                  <a:pt x="95" y="469"/>
                </a:lnTo>
                <a:lnTo>
                  <a:pt x="93" y="458"/>
                </a:lnTo>
                <a:lnTo>
                  <a:pt x="90" y="449"/>
                </a:lnTo>
                <a:lnTo>
                  <a:pt x="81" y="439"/>
                </a:lnTo>
                <a:lnTo>
                  <a:pt x="73" y="437"/>
                </a:lnTo>
                <a:lnTo>
                  <a:pt x="65" y="436"/>
                </a:lnTo>
                <a:lnTo>
                  <a:pt x="52" y="421"/>
                </a:lnTo>
                <a:lnTo>
                  <a:pt x="52" y="411"/>
                </a:lnTo>
                <a:lnTo>
                  <a:pt x="56" y="401"/>
                </a:lnTo>
                <a:lnTo>
                  <a:pt x="62" y="387"/>
                </a:lnTo>
                <a:lnTo>
                  <a:pt x="65" y="375"/>
                </a:lnTo>
                <a:lnTo>
                  <a:pt x="61" y="357"/>
                </a:lnTo>
                <a:lnTo>
                  <a:pt x="52" y="348"/>
                </a:lnTo>
                <a:lnTo>
                  <a:pt x="44" y="345"/>
                </a:lnTo>
                <a:lnTo>
                  <a:pt x="35" y="343"/>
                </a:lnTo>
                <a:lnTo>
                  <a:pt x="23" y="337"/>
                </a:lnTo>
                <a:lnTo>
                  <a:pt x="11" y="330"/>
                </a:lnTo>
                <a:lnTo>
                  <a:pt x="2" y="319"/>
                </a:lnTo>
                <a:lnTo>
                  <a:pt x="0" y="315"/>
                </a:lnTo>
                <a:lnTo>
                  <a:pt x="0" y="311"/>
                </a:lnTo>
                <a:lnTo>
                  <a:pt x="8" y="288"/>
                </a:lnTo>
                <a:lnTo>
                  <a:pt x="28" y="271"/>
                </a:lnTo>
                <a:lnTo>
                  <a:pt x="38" y="267"/>
                </a:lnTo>
                <a:lnTo>
                  <a:pt x="52" y="258"/>
                </a:lnTo>
                <a:lnTo>
                  <a:pt x="61" y="250"/>
                </a:lnTo>
                <a:lnTo>
                  <a:pt x="64" y="242"/>
                </a:lnTo>
                <a:lnTo>
                  <a:pt x="65" y="232"/>
                </a:lnTo>
                <a:lnTo>
                  <a:pt x="72" y="219"/>
                </a:lnTo>
                <a:lnTo>
                  <a:pt x="82" y="212"/>
                </a:lnTo>
                <a:lnTo>
                  <a:pt x="93" y="212"/>
                </a:lnTo>
                <a:lnTo>
                  <a:pt x="98" y="219"/>
                </a:lnTo>
                <a:lnTo>
                  <a:pt x="104" y="230"/>
                </a:lnTo>
                <a:lnTo>
                  <a:pt x="118" y="240"/>
                </a:lnTo>
                <a:lnTo>
                  <a:pt x="144" y="241"/>
                </a:lnTo>
                <a:lnTo>
                  <a:pt x="155" y="237"/>
                </a:lnTo>
                <a:lnTo>
                  <a:pt x="172" y="232"/>
                </a:lnTo>
                <a:lnTo>
                  <a:pt x="188" y="231"/>
                </a:lnTo>
                <a:lnTo>
                  <a:pt x="200" y="224"/>
                </a:lnTo>
                <a:lnTo>
                  <a:pt x="200" y="217"/>
                </a:lnTo>
                <a:lnTo>
                  <a:pt x="201" y="209"/>
                </a:lnTo>
                <a:lnTo>
                  <a:pt x="211" y="199"/>
                </a:lnTo>
                <a:lnTo>
                  <a:pt x="224" y="191"/>
                </a:lnTo>
                <a:lnTo>
                  <a:pt x="237" y="180"/>
                </a:lnTo>
                <a:lnTo>
                  <a:pt x="245" y="166"/>
                </a:lnTo>
                <a:lnTo>
                  <a:pt x="247" y="153"/>
                </a:lnTo>
                <a:lnTo>
                  <a:pt x="264" y="141"/>
                </a:lnTo>
                <a:lnTo>
                  <a:pt x="272" y="139"/>
                </a:lnTo>
                <a:lnTo>
                  <a:pt x="286" y="133"/>
                </a:lnTo>
                <a:lnTo>
                  <a:pt x="300" y="124"/>
                </a:lnTo>
                <a:lnTo>
                  <a:pt x="312" y="112"/>
                </a:lnTo>
                <a:lnTo>
                  <a:pt x="321" y="97"/>
                </a:lnTo>
                <a:lnTo>
                  <a:pt x="321" y="84"/>
                </a:lnTo>
                <a:lnTo>
                  <a:pt x="321" y="71"/>
                </a:lnTo>
                <a:lnTo>
                  <a:pt x="329" y="64"/>
                </a:lnTo>
                <a:lnTo>
                  <a:pt x="337" y="56"/>
                </a:lnTo>
                <a:lnTo>
                  <a:pt x="339" y="49"/>
                </a:lnTo>
                <a:lnTo>
                  <a:pt x="340" y="41"/>
                </a:lnTo>
                <a:lnTo>
                  <a:pt x="346" y="28"/>
                </a:lnTo>
                <a:lnTo>
                  <a:pt x="353" y="28"/>
                </a:lnTo>
                <a:lnTo>
                  <a:pt x="360" y="28"/>
                </a:lnTo>
                <a:lnTo>
                  <a:pt x="365" y="22"/>
                </a:lnTo>
                <a:lnTo>
                  <a:pt x="369" y="13"/>
                </a:lnTo>
                <a:lnTo>
                  <a:pt x="378" y="0"/>
                </a:lnTo>
                <a:lnTo>
                  <a:pt x="376" y="8"/>
                </a:lnTo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IN" sz="2000" dirty="0"/>
          </a:p>
        </p:txBody>
      </p:sp>
      <p:sp>
        <p:nvSpPr>
          <p:cNvPr id="46" name="Freeform 43"/>
          <p:cNvSpPr/>
          <p:nvPr/>
        </p:nvSpPr>
        <p:spPr bwMode="auto">
          <a:xfrm>
            <a:off x="3251658" y="2338388"/>
            <a:ext cx="146050" cy="146050"/>
          </a:xfrm>
          <a:custGeom>
            <a:avLst/>
            <a:gdLst>
              <a:gd name="T0" fmla="*/ 2276103 w 72"/>
              <a:gd name="T1" fmla="*/ 79 h 80"/>
              <a:gd name="T2" fmla="*/ 0 w 72"/>
              <a:gd name="T3" fmla="*/ 74 h 80"/>
              <a:gd name="T4" fmla="*/ 0 w 72"/>
              <a:gd name="T5" fmla="*/ 18 h 80"/>
              <a:gd name="T6" fmla="*/ 2497391 w 72"/>
              <a:gd name="T7" fmla="*/ 0 h 80"/>
              <a:gd name="T8" fmla="*/ 3336657 w 72"/>
              <a:gd name="T9" fmla="*/ 26 h 80"/>
              <a:gd name="T10" fmla="*/ 3090252 w 72"/>
              <a:gd name="T11" fmla="*/ 49 h 80"/>
              <a:gd name="T12" fmla="*/ 2098160 w 72"/>
              <a:gd name="T13" fmla="*/ 64 h 80"/>
              <a:gd name="T14" fmla="*/ 2098160 w 72"/>
              <a:gd name="T15" fmla="*/ 77 h 80"/>
              <a:gd name="T16" fmla="*/ 2276103 w 72"/>
              <a:gd name="T17" fmla="*/ 79 h 8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72"/>
              <a:gd name="T28" fmla="*/ 0 h 80"/>
              <a:gd name="T29" fmla="*/ 72 w 72"/>
              <a:gd name="T30" fmla="*/ 80 h 8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72" h="80">
                <a:moveTo>
                  <a:pt x="47" y="79"/>
                </a:moveTo>
                <a:lnTo>
                  <a:pt x="0" y="74"/>
                </a:lnTo>
                <a:lnTo>
                  <a:pt x="0" y="18"/>
                </a:lnTo>
                <a:lnTo>
                  <a:pt x="52" y="0"/>
                </a:lnTo>
                <a:lnTo>
                  <a:pt x="71" y="26"/>
                </a:lnTo>
                <a:lnTo>
                  <a:pt x="66" y="49"/>
                </a:lnTo>
                <a:lnTo>
                  <a:pt x="45" y="64"/>
                </a:lnTo>
                <a:lnTo>
                  <a:pt x="45" y="77"/>
                </a:lnTo>
                <a:lnTo>
                  <a:pt x="47" y="79"/>
                </a:lnTo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IN" sz="2000" dirty="0"/>
          </a:p>
        </p:txBody>
      </p:sp>
      <p:sp>
        <p:nvSpPr>
          <p:cNvPr id="47" name="Freeform 44"/>
          <p:cNvSpPr/>
          <p:nvPr/>
        </p:nvSpPr>
        <p:spPr bwMode="auto">
          <a:xfrm>
            <a:off x="3251658" y="2338388"/>
            <a:ext cx="146050" cy="146050"/>
          </a:xfrm>
          <a:custGeom>
            <a:avLst/>
            <a:gdLst>
              <a:gd name="T0" fmla="*/ 2276103 w 72"/>
              <a:gd name="T1" fmla="*/ 79 h 80"/>
              <a:gd name="T2" fmla="*/ 0 w 72"/>
              <a:gd name="T3" fmla="*/ 74 h 80"/>
              <a:gd name="T4" fmla="*/ 0 w 72"/>
              <a:gd name="T5" fmla="*/ 18 h 80"/>
              <a:gd name="T6" fmla="*/ 2497391 w 72"/>
              <a:gd name="T7" fmla="*/ 0 h 80"/>
              <a:gd name="T8" fmla="*/ 3336657 w 72"/>
              <a:gd name="T9" fmla="*/ 26 h 80"/>
              <a:gd name="T10" fmla="*/ 3090252 w 72"/>
              <a:gd name="T11" fmla="*/ 49 h 80"/>
              <a:gd name="T12" fmla="*/ 2098160 w 72"/>
              <a:gd name="T13" fmla="*/ 64 h 80"/>
              <a:gd name="T14" fmla="*/ 2098160 w 72"/>
              <a:gd name="T15" fmla="*/ 77 h 80"/>
              <a:gd name="T16" fmla="*/ 2276103 w 72"/>
              <a:gd name="T17" fmla="*/ 79 h 8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72"/>
              <a:gd name="T28" fmla="*/ 0 h 80"/>
              <a:gd name="T29" fmla="*/ 72 w 72"/>
              <a:gd name="T30" fmla="*/ 80 h 80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72" h="80">
                <a:moveTo>
                  <a:pt x="47" y="79"/>
                </a:moveTo>
                <a:lnTo>
                  <a:pt x="0" y="74"/>
                </a:lnTo>
                <a:lnTo>
                  <a:pt x="0" y="18"/>
                </a:lnTo>
                <a:lnTo>
                  <a:pt x="52" y="0"/>
                </a:lnTo>
                <a:lnTo>
                  <a:pt x="71" y="26"/>
                </a:lnTo>
                <a:lnTo>
                  <a:pt x="66" y="49"/>
                </a:lnTo>
                <a:lnTo>
                  <a:pt x="45" y="64"/>
                </a:lnTo>
                <a:lnTo>
                  <a:pt x="45" y="77"/>
                </a:lnTo>
                <a:lnTo>
                  <a:pt x="47" y="79"/>
                </a:lnTo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IN" sz="2000" dirty="0"/>
          </a:p>
        </p:txBody>
      </p:sp>
      <p:sp>
        <p:nvSpPr>
          <p:cNvPr id="48" name="Freeform 45"/>
          <p:cNvSpPr/>
          <p:nvPr/>
        </p:nvSpPr>
        <p:spPr bwMode="auto">
          <a:xfrm>
            <a:off x="3143708" y="1662113"/>
            <a:ext cx="481012" cy="474662"/>
          </a:xfrm>
          <a:custGeom>
            <a:avLst/>
            <a:gdLst>
              <a:gd name="T0" fmla="*/ 833013 w 235"/>
              <a:gd name="T1" fmla="*/ 65 h 261"/>
              <a:gd name="T2" fmla="*/ 833013 w 235"/>
              <a:gd name="T3" fmla="*/ 65 h 261"/>
              <a:gd name="T4" fmla="*/ 1115187 w 235"/>
              <a:gd name="T5" fmla="*/ 65 h 261"/>
              <a:gd name="T6" fmla="*/ 685785 w 235"/>
              <a:gd name="T7" fmla="*/ 65 h 261"/>
              <a:gd name="T8" fmla="*/ 2347542 w 235"/>
              <a:gd name="T9" fmla="*/ 65 h 261"/>
              <a:gd name="T10" fmla="*/ 2948944 w 235"/>
              <a:gd name="T11" fmla="*/ 65 h 261"/>
              <a:gd name="T12" fmla="*/ 3582039 w 235"/>
              <a:gd name="T13" fmla="*/ 65 h 261"/>
              <a:gd name="T14" fmla="*/ 3582039 w 235"/>
              <a:gd name="T15" fmla="*/ 65 h 261"/>
              <a:gd name="T16" fmla="*/ 4081717 w 235"/>
              <a:gd name="T17" fmla="*/ 77 h 261"/>
              <a:gd name="T18" fmla="*/ 4081717 w 235"/>
              <a:gd name="T19" fmla="*/ 84 h 261"/>
              <a:gd name="T20" fmla="*/ 4729036 w 235"/>
              <a:gd name="T21" fmla="*/ 89 h 261"/>
              <a:gd name="T22" fmla="*/ 5906375 w 235"/>
              <a:gd name="T23" fmla="*/ 91 h 261"/>
              <a:gd name="T24" fmla="*/ 6841705 w 235"/>
              <a:gd name="T25" fmla="*/ 98 h 261"/>
              <a:gd name="T26" fmla="*/ 7907090 w 235"/>
              <a:gd name="T27" fmla="*/ 102 h 261"/>
              <a:gd name="T28" fmla="*/ 9604627 w 235"/>
              <a:gd name="T29" fmla="*/ 108 h 261"/>
              <a:gd name="T30" fmla="*/ 10959694 w 235"/>
              <a:gd name="T31" fmla="*/ 110 h 261"/>
              <a:gd name="T32" fmla="*/ 10793490 w 235"/>
              <a:gd name="T33" fmla="*/ 102 h 261"/>
              <a:gd name="T34" fmla="*/ 10959694 w 235"/>
              <a:gd name="T35" fmla="*/ 88 h 261"/>
              <a:gd name="T36" fmla="*/ 11666600 w 235"/>
              <a:gd name="T37" fmla="*/ 82 h 261"/>
              <a:gd name="T38" fmla="*/ 11666600 w 235"/>
              <a:gd name="T39" fmla="*/ 70 h 261"/>
              <a:gd name="T40" fmla="*/ 11666600 w 235"/>
              <a:gd name="T41" fmla="*/ 65 h 261"/>
              <a:gd name="T42" fmla="*/ 12949666 w 235"/>
              <a:gd name="T43" fmla="*/ 65 h 261"/>
              <a:gd name="T44" fmla="*/ 15189915 w 235"/>
              <a:gd name="T45" fmla="*/ 65 h 261"/>
              <a:gd name="T46" fmla="*/ 14894282 w 235"/>
              <a:gd name="T47" fmla="*/ 65 h 261"/>
              <a:gd name="T48" fmla="*/ 16415400 w 235"/>
              <a:gd name="T49" fmla="*/ 65 h 261"/>
              <a:gd name="T50" fmla="*/ 17551791 w 235"/>
              <a:gd name="T51" fmla="*/ 65 h 261"/>
              <a:gd name="T52" fmla="*/ 17829590 w 235"/>
              <a:gd name="T53" fmla="*/ 65 h 261"/>
              <a:gd name="T54" fmla="*/ 17802936 w 235"/>
              <a:gd name="T55" fmla="*/ 65 h 261"/>
              <a:gd name="T56" fmla="*/ 17822062 w 235"/>
              <a:gd name="T57" fmla="*/ 61 h 261"/>
              <a:gd name="T58" fmla="*/ 18547525 w 235"/>
              <a:gd name="T59" fmla="*/ 56 h 261"/>
              <a:gd name="T60" fmla="*/ 17717584 w 235"/>
              <a:gd name="T61" fmla="*/ 50 h 261"/>
              <a:gd name="T62" fmla="*/ 16170597 w 235"/>
              <a:gd name="T63" fmla="*/ 53 h 261"/>
              <a:gd name="T64" fmla="*/ 14839248 w 235"/>
              <a:gd name="T65" fmla="*/ 53 h 261"/>
              <a:gd name="T66" fmla="*/ 13555801 w 235"/>
              <a:gd name="T67" fmla="*/ 53 h 261"/>
              <a:gd name="T68" fmla="*/ 13312580 w 235"/>
              <a:gd name="T69" fmla="*/ 35 h 261"/>
              <a:gd name="T70" fmla="*/ 13234539 w 235"/>
              <a:gd name="T71" fmla="*/ 33 h 261"/>
              <a:gd name="T72" fmla="*/ 11084503 w 235"/>
              <a:gd name="T73" fmla="*/ 17 h 261"/>
              <a:gd name="T74" fmla="*/ 9159253 w 235"/>
              <a:gd name="T75" fmla="*/ 15 h 261"/>
              <a:gd name="T76" fmla="*/ 8475473 w 235"/>
              <a:gd name="T77" fmla="*/ 12 h 261"/>
              <a:gd name="T78" fmla="*/ 7075442 w 235"/>
              <a:gd name="T79" fmla="*/ 7 h 261"/>
              <a:gd name="T80" fmla="*/ 6184788 w 235"/>
              <a:gd name="T81" fmla="*/ 12 h 261"/>
              <a:gd name="T82" fmla="*/ 5359066 w 235"/>
              <a:gd name="T83" fmla="*/ 3 h 261"/>
              <a:gd name="T84" fmla="*/ 4081717 w 235"/>
              <a:gd name="T85" fmla="*/ 0 h 261"/>
              <a:gd name="T86" fmla="*/ 3582039 w 235"/>
              <a:gd name="T87" fmla="*/ 17 h 261"/>
              <a:gd name="T88" fmla="*/ 2675683 w 235"/>
              <a:gd name="T89" fmla="*/ 27 h 261"/>
              <a:gd name="T90" fmla="*/ 2130009 w 235"/>
              <a:gd name="T91" fmla="*/ 30 h 261"/>
              <a:gd name="T92" fmla="*/ 1400529 w 235"/>
              <a:gd name="T93" fmla="*/ 53 h 261"/>
              <a:gd name="T94" fmla="*/ 2 w 235"/>
              <a:gd name="T95" fmla="*/ 53 h 261"/>
              <a:gd name="T96" fmla="*/ 0 w 235"/>
              <a:gd name="T97" fmla="*/ 64 h 261"/>
              <a:gd name="T98" fmla="*/ 0 w 235"/>
              <a:gd name="T99" fmla="*/ 65 h 261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35"/>
              <a:gd name="T151" fmla="*/ 0 h 261"/>
              <a:gd name="T152" fmla="*/ 235 w 235"/>
              <a:gd name="T153" fmla="*/ 261 h 261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35" h="261">
                <a:moveTo>
                  <a:pt x="0" y="84"/>
                </a:moveTo>
                <a:lnTo>
                  <a:pt x="11" y="86"/>
                </a:lnTo>
                <a:lnTo>
                  <a:pt x="13" y="96"/>
                </a:lnTo>
                <a:lnTo>
                  <a:pt x="11" y="109"/>
                </a:lnTo>
                <a:lnTo>
                  <a:pt x="15" y="125"/>
                </a:lnTo>
                <a:lnTo>
                  <a:pt x="14" y="140"/>
                </a:lnTo>
                <a:lnTo>
                  <a:pt x="11" y="143"/>
                </a:lnTo>
                <a:lnTo>
                  <a:pt x="9" y="145"/>
                </a:lnTo>
                <a:lnTo>
                  <a:pt x="17" y="145"/>
                </a:lnTo>
                <a:lnTo>
                  <a:pt x="30" y="148"/>
                </a:lnTo>
                <a:lnTo>
                  <a:pt x="30" y="153"/>
                </a:lnTo>
                <a:lnTo>
                  <a:pt x="37" y="152"/>
                </a:lnTo>
                <a:lnTo>
                  <a:pt x="45" y="153"/>
                </a:lnTo>
                <a:lnTo>
                  <a:pt x="45" y="165"/>
                </a:lnTo>
                <a:lnTo>
                  <a:pt x="45" y="169"/>
                </a:lnTo>
                <a:lnTo>
                  <a:pt x="45" y="173"/>
                </a:lnTo>
                <a:lnTo>
                  <a:pt x="45" y="188"/>
                </a:lnTo>
                <a:lnTo>
                  <a:pt x="52" y="193"/>
                </a:lnTo>
                <a:lnTo>
                  <a:pt x="52" y="201"/>
                </a:lnTo>
                <a:lnTo>
                  <a:pt x="52" y="205"/>
                </a:lnTo>
                <a:lnTo>
                  <a:pt x="52" y="209"/>
                </a:lnTo>
                <a:lnTo>
                  <a:pt x="59" y="216"/>
                </a:lnTo>
                <a:lnTo>
                  <a:pt x="66" y="218"/>
                </a:lnTo>
                <a:lnTo>
                  <a:pt x="75" y="219"/>
                </a:lnTo>
                <a:lnTo>
                  <a:pt x="84" y="224"/>
                </a:lnTo>
                <a:lnTo>
                  <a:pt x="86" y="234"/>
                </a:lnTo>
                <a:lnTo>
                  <a:pt x="93" y="239"/>
                </a:lnTo>
                <a:lnTo>
                  <a:pt x="100" y="242"/>
                </a:lnTo>
                <a:lnTo>
                  <a:pt x="112" y="249"/>
                </a:lnTo>
                <a:lnTo>
                  <a:pt x="121" y="254"/>
                </a:lnTo>
                <a:lnTo>
                  <a:pt x="131" y="260"/>
                </a:lnTo>
                <a:lnTo>
                  <a:pt x="138" y="257"/>
                </a:lnTo>
                <a:lnTo>
                  <a:pt x="138" y="250"/>
                </a:lnTo>
                <a:lnTo>
                  <a:pt x="136" y="242"/>
                </a:lnTo>
                <a:lnTo>
                  <a:pt x="136" y="221"/>
                </a:lnTo>
                <a:lnTo>
                  <a:pt x="138" y="214"/>
                </a:lnTo>
                <a:lnTo>
                  <a:pt x="143" y="207"/>
                </a:lnTo>
                <a:lnTo>
                  <a:pt x="147" y="201"/>
                </a:lnTo>
                <a:lnTo>
                  <a:pt x="148" y="193"/>
                </a:lnTo>
                <a:lnTo>
                  <a:pt x="147" y="186"/>
                </a:lnTo>
                <a:lnTo>
                  <a:pt x="146" y="178"/>
                </a:lnTo>
                <a:lnTo>
                  <a:pt x="147" y="170"/>
                </a:lnTo>
                <a:lnTo>
                  <a:pt x="154" y="160"/>
                </a:lnTo>
                <a:lnTo>
                  <a:pt x="163" y="155"/>
                </a:lnTo>
                <a:lnTo>
                  <a:pt x="177" y="153"/>
                </a:lnTo>
                <a:lnTo>
                  <a:pt x="191" y="145"/>
                </a:lnTo>
                <a:lnTo>
                  <a:pt x="188" y="135"/>
                </a:lnTo>
                <a:lnTo>
                  <a:pt x="188" y="122"/>
                </a:lnTo>
                <a:lnTo>
                  <a:pt x="197" y="117"/>
                </a:lnTo>
                <a:lnTo>
                  <a:pt x="207" y="117"/>
                </a:lnTo>
                <a:lnTo>
                  <a:pt x="213" y="122"/>
                </a:lnTo>
                <a:lnTo>
                  <a:pt x="222" y="122"/>
                </a:lnTo>
                <a:lnTo>
                  <a:pt x="226" y="112"/>
                </a:lnTo>
                <a:lnTo>
                  <a:pt x="226" y="102"/>
                </a:lnTo>
                <a:lnTo>
                  <a:pt x="225" y="91"/>
                </a:lnTo>
                <a:lnTo>
                  <a:pt x="224" y="81"/>
                </a:lnTo>
                <a:lnTo>
                  <a:pt x="225" y="71"/>
                </a:lnTo>
                <a:lnTo>
                  <a:pt x="225" y="61"/>
                </a:lnTo>
                <a:lnTo>
                  <a:pt x="230" y="58"/>
                </a:lnTo>
                <a:lnTo>
                  <a:pt x="234" y="56"/>
                </a:lnTo>
                <a:lnTo>
                  <a:pt x="231" y="51"/>
                </a:lnTo>
                <a:lnTo>
                  <a:pt x="223" y="50"/>
                </a:lnTo>
                <a:lnTo>
                  <a:pt x="213" y="53"/>
                </a:lnTo>
                <a:lnTo>
                  <a:pt x="204" y="53"/>
                </a:lnTo>
                <a:lnTo>
                  <a:pt x="195" y="53"/>
                </a:lnTo>
                <a:lnTo>
                  <a:pt x="187" y="53"/>
                </a:lnTo>
                <a:lnTo>
                  <a:pt x="179" y="53"/>
                </a:lnTo>
                <a:lnTo>
                  <a:pt x="172" y="53"/>
                </a:lnTo>
                <a:lnTo>
                  <a:pt x="170" y="43"/>
                </a:lnTo>
                <a:lnTo>
                  <a:pt x="168" y="35"/>
                </a:lnTo>
                <a:lnTo>
                  <a:pt x="167" y="34"/>
                </a:lnTo>
                <a:lnTo>
                  <a:pt x="166" y="33"/>
                </a:lnTo>
                <a:lnTo>
                  <a:pt x="152" y="22"/>
                </a:lnTo>
                <a:lnTo>
                  <a:pt x="140" y="17"/>
                </a:lnTo>
                <a:lnTo>
                  <a:pt x="128" y="16"/>
                </a:lnTo>
                <a:lnTo>
                  <a:pt x="116" y="15"/>
                </a:lnTo>
                <a:lnTo>
                  <a:pt x="111" y="14"/>
                </a:lnTo>
                <a:lnTo>
                  <a:pt x="106" y="12"/>
                </a:lnTo>
                <a:lnTo>
                  <a:pt x="98" y="9"/>
                </a:lnTo>
                <a:lnTo>
                  <a:pt x="90" y="7"/>
                </a:lnTo>
                <a:lnTo>
                  <a:pt x="83" y="10"/>
                </a:lnTo>
                <a:lnTo>
                  <a:pt x="77" y="12"/>
                </a:lnTo>
                <a:lnTo>
                  <a:pt x="72" y="5"/>
                </a:lnTo>
                <a:lnTo>
                  <a:pt x="68" y="3"/>
                </a:lnTo>
                <a:lnTo>
                  <a:pt x="64" y="2"/>
                </a:lnTo>
                <a:lnTo>
                  <a:pt x="52" y="0"/>
                </a:lnTo>
                <a:lnTo>
                  <a:pt x="45" y="5"/>
                </a:lnTo>
                <a:lnTo>
                  <a:pt x="45" y="17"/>
                </a:lnTo>
                <a:lnTo>
                  <a:pt x="40" y="27"/>
                </a:lnTo>
                <a:lnTo>
                  <a:pt x="34" y="27"/>
                </a:lnTo>
                <a:lnTo>
                  <a:pt x="31" y="28"/>
                </a:lnTo>
                <a:lnTo>
                  <a:pt x="27" y="30"/>
                </a:lnTo>
                <a:lnTo>
                  <a:pt x="21" y="43"/>
                </a:lnTo>
                <a:lnTo>
                  <a:pt x="18" y="53"/>
                </a:lnTo>
                <a:lnTo>
                  <a:pt x="9" y="53"/>
                </a:lnTo>
                <a:lnTo>
                  <a:pt x="2" y="53"/>
                </a:lnTo>
                <a:lnTo>
                  <a:pt x="0" y="58"/>
                </a:lnTo>
                <a:lnTo>
                  <a:pt x="0" y="64"/>
                </a:lnTo>
                <a:lnTo>
                  <a:pt x="0" y="71"/>
                </a:lnTo>
                <a:lnTo>
                  <a:pt x="0" y="84"/>
                </a:lnTo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IN" sz="2000" dirty="0"/>
          </a:p>
        </p:txBody>
      </p:sp>
      <p:sp>
        <p:nvSpPr>
          <p:cNvPr id="49" name="Freeform 46"/>
          <p:cNvSpPr/>
          <p:nvPr/>
        </p:nvSpPr>
        <p:spPr bwMode="auto">
          <a:xfrm>
            <a:off x="3143708" y="1662113"/>
            <a:ext cx="481012" cy="474662"/>
          </a:xfrm>
          <a:custGeom>
            <a:avLst/>
            <a:gdLst>
              <a:gd name="T0" fmla="*/ 833013 w 235"/>
              <a:gd name="T1" fmla="*/ 65 h 261"/>
              <a:gd name="T2" fmla="*/ 833013 w 235"/>
              <a:gd name="T3" fmla="*/ 65 h 261"/>
              <a:gd name="T4" fmla="*/ 1115187 w 235"/>
              <a:gd name="T5" fmla="*/ 65 h 261"/>
              <a:gd name="T6" fmla="*/ 685785 w 235"/>
              <a:gd name="T7" fmla="*/ 65 h 261"/>
              <a:gd name="T8" fmla="*/ 2347542 w 235"/>
              <a:gd name="T9" fmla="*/ 65 h 261"/>
              <a:gd name="T10" fmla="*/ 2948944 w 235"/>
              <a:gd name="T11" fmla="*/ 65 h 261"/>
              <a:gd name="T12" fmla="*/ 3582039 w 235"/>
              <a:gd name="T13" fmla="*/ 65 h 261"/>
              <a:gd name="T14" fmla="*/ 3582039 w 235"/>
              <a:gd name="T15" fmla="*/ 65 h 261"/>
              <a:gd name="T16" fmla="*/ 4081717 w 235"/>
              <a:gd name="T17" fmla="*/ 77 h 261"/>
              <a:gd name="T18" fmla="*/ 4081717 w 235"/>
              <a:gd name="T19" fmla="*/ 84 h 261"/>
              <a:gd name="T20" fmla="*/ 4729036 w 235"/>
              <a:gd name="T21" fmla="*/ 89 h 261"/>
              <a:gd name="T22" fmla="*/ 5906375 w 235"/>
              <a:gd name="T23" fmla="*/ 91 h 261"/>
              <a:gd name="T24" fmla="*/ 6841705 w 235"/>
              <a:gd name="T25" fmla="*/ 98 h 261"/>
              <a:gd name="T26" fmla="*/ 7907090 w 235"/>
              <a:gd name="T27" fmla="*/ 102 h 261"/>
              <a:gd name="T28" fmla="*/ 9604627 w 235"/>
              <a:gd name="T29" fmla="*/ 108 h 261"/>
              <a:gd name="T30" fmla="*/ 10959694 w 235"/>
              <a:gd name="T31" fmla="*/ 110 h 261"/>
              <a:gd name="T32" fmla="*/ 10793490 w 235"/>
              <a:gd name="T33" fmla="*/ 102 h 261"/>
              <a:gd name="T34" fmla="*/ 10959694 w 235"/>
              <a:gd name="T35" fmla="*/ 88 h 261"/>
              <a:gd name="T36" fmla="*/ 11666600 w 235"/>
              <a:gd name="T37" fmla="*/ 82 h 261"/>
              <a:gd name="T38" fmla="*/ 11666600 w 235"/>
              <a:gd name="T39" fmla="*/ 70 h 261"/>
              <a:gd name="T40" fmla="*/ 11666600 w 235"/>
              <a:gd name="T41" fmla="*/ 65 h 261"/>
              <a:gd name="T42" fmla="*/ 12949666 w 235"/>
              <a:gd name="T43" fmla="*/ 65 h 261"/>
              <a:gd name="T44" fmla="*/ 15189915 w 235"/>
              <a:gd name="T45" fmla="*/ 65 h 261"/>
              <a:gd name="T46" fmla="*/ 14894282 w 235"/>
              <a:gd name="T47" fmla="*/ 65 h 261"/>
              <a:gd name="T48" fmla="*/ 16415400 w 235"/>
              <a:gd name="T49" fmla="*/ 65 h 261"/>
              <a:gd name="T50" fmla="*/ 17551791 w 235"/>
              <a:gd name="T51" fmla="*/ 65 h 261"/>
              <a:gd name="T52" fmla="*/ 17829590 w 235"/>
              <a:gd name="T53" fmla="*/ 65 h 261"/>
              <a:gd name="T54" fmla="*/ 17802936 w 235"/>
              <a:gd name="T55" fmla="*/ 65 h 261"/>
              <a:gd name="T56" fmla="*/ 17822062 w 235"/>
              <a:gd name="T57" fmla="*/ 61 h 261"/>
              <a:gd name="T58" fmla="*/ 18547525 w 235"/>
              <a:gd name="T59" fmla="*/ 56 h 261"/>
              <a:gd name="T60" fmla="*/ 17717584 w 235"/>
              <a:gd name="T61" fmla="*/ 50 h 261"/>
              <a:gd name="T62" fmla="*/ 16170597 w 235"/>
              <a:gd name="T63" fmla="*/ 53 h 261"/>
              <a:gd name="T64" fmla="*/ 14839248 w 235"/>
              <a:gd name="T65" fmla="*/ 53 h 261"/>
              <a:gd name="T66" fmla="*/ 13555801 w 235"/>
              <a:gd name="T67" fmla="*/ 53 h 261"/>
              <a:gd name="T68" fmla="*/ 13312580 w 235"/>
              <a:gd name="T69" fmla="*/ 35 h 261"/>
              <a:gd name="T70" fmla="*/ 13234539 w 235"/>
              <a:gd name="T71" fmla="*/ 33 h 261"/>
              <a:gd name="T72" fmla="*/ 11084503 w 235"/>
              <a:gd name="T73" fmla="*/ 17 h 261"/>
              <a:gd name="T74" fmla="*/ 9159253 w 235"/>
              <a:gd name="T75" fmla="*/ 15 h 261"/>
              <a:gd name="T76" fmla="*/ 8475473 w 235"/>
              <a:gd name="T77" fmla="*/ 12 h 261"/>
              <a:gd name="T78" fmla="*/ 7075442 w 235"/>
              <a:gd name="T79" fmla="*/ 7 h 261"/>
              <a:gd name="T80" fmla="*/ 6184788 w 235"/>
              <a:gd name="T81" fmla="*/ 12 h 261"/>
              <a:gd name="T82" fmla="*/ 5359066 w 235"/>
              <a:gd name="T83" fmla="*/ 3 h 261"/>
              <a:gd name="T84" fmla="*/ 4081717 w 235"/>
              <a:gd name="T85" fmla="*/ 0 h 261"/>
              <a:gd name="T86" fmla="*/ 3582039 w 235"/>
              <a:gd name="T87" fmla="*/ 17 h 261"/>
              <a:gd name="T88" fmla="*/ 2675683 w 235"/>
              <a:gd name="T89" fmla="*/ 27 h 261"/>
              <a:gd name="T90" fmla="*/ 2130009 w 235"/>
              <a:gd name="T91" fmla="*/ 30 h 261"/>
              <a:gd name="T92" fmla="*/ 1400529 w 235"/>
              <a:gd name="T93" fmla="*/ 53 h 261"/>
              <a:gd name="T94" fmla="*/ 2 w 235"/>
              <a:gd name="T95" fmla="*/ 53 h 261"/>
              <a:gd name="T96" fmla="*/ 0 w 235"/>
              <a:gd name="T97" fmla="*/ 64 h 261"/>
              <a:gd name="T98" fmla="*/ 0 w 235"/>
              <a:gd name="T99" fmla="*/ 65 h 261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235"/>
              <a:gd name="T151" fmla="*/ 0 h 261"/>
              <a:gd name="T152" fmla="*/ 235 w 235"/>
              <a:gd name="T153" fmla="*/ 261 h 261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235" h="261">
                <a:moveTo>
                  <a:pt x="0" y="84"/>
                </a:moveTo>
                <a:lnTo>
                  <a:pt x="11" y="86"/>
                </a:lnTo>
                <a:lnTo>
                  <a:pt x="13" y="96"/>
                </a:lnTo>
                <a:lnTo>
                  <a:pt x="11" y="109"/>
                </a:lnTo>
                <a:lnTo>
                  <a:pt x="15" y="125"/>
                </a:lnTo>
                <a:lnTo>
                  <a:pt x="14" y="140"/>
                </a:lnTo>
                <a:lnTo>
                  <a:pt x="11" y="143"/>
                </a:lnTo>
                <a:lnTo>
                  <a:pt x="9" y="145"/>
                </a:lnTo>
                <a:lnTo>
                  <a:pt x="17" y="145"/>
                </a:lnTo>
                <a:lnTo>
                  <a:pt x="30" y="148"/>
                </a:lnTo>
                <a:lnTo>
                  <a:pt x="30" y="153"/>
                </a:lnTo>
                <a:lnTo>
                  <a:pt x="37" y="152"/>
                </a:lnTo>
                <a:lnTo>
                  <a:pt x="45" y="153"/>
                </a:lnTo>
                <a:lnTo>
                  <a:pt x="45" y="165"/>
                </a:lnTo>
                <a:lnTo>
                  <a:pt x="45" y="169"/>
                </a:lnTo>
                <a:lnTo>
                  <a:pt x="45" y="173"/>
                </a:lnTo>
                <a:lnTo>
                  <a:pt x="45" y="188"/>
                </a:lnTo>
                <a:lnTo>
                  <a:pt x="52" y="193"/>
                </a:lnTo>
                <a:lnTo>
                  <a:pt x="52" y="201"/>
                </a:lnTo>
                <a:lnTo>
                  <a:pt x="52" y="205"/>
                </a:lnTo>
                <a:lnTo>
                  <a:pt x="52" y="209"/>
                </a:lnTo>
                <a:lnTo>
                  <a:pt x="59" y="216"/>
                </a:lnTo>
                <a:lnTo>
                  <a:pt x="66" y="218"/>
                </a:lnTo>
                <a:lnTo>
                  <a:pt x="75" y="219"/>
                </a:lnTo>
                <a:lnTo>
                  <a:pt x="84" y="224"/>
                </a:lnTo>
                <a:lnTo>
                  <a:pt x="86" y="234"/>
                </a:lnTo>
                <a:lnTo>
                  <a:pt x="93" y="239"/>
                </a:lnTo>
                <a:lnTo>
                  <a:pt x="100" y="242"/>
                </a:lnTo>
                <a:lnTo>
                  <a:pt x="112" y="249"/>
                </a:lnTo>
                <a:lnTo>
                  <a:pt x="121" y="254"/>
                </a:lnTo>
                <a:lnTo>
                  <a:pt x="131" y="260"/>
                </a:lnTo>
                <a:lnTo>
                  <a:pt x="138" y="257"/>
                </a:lnTo>
                <a:lnTo>
                  <a:pt x="138" y="250"/>
                </a:lnTo>
                <a:lnTo>
                  <a:pt x="136" y="242"/>
                </a:lnTo>
                <a:lnTo>
                  <a:pt x="136" y="221"/>
                </a:lnTo>
                <a:lnTo>
                  <a:pt x="138" y="214"/>
                </a:lnTo>
                <a:lnTo>
                  <a:pt x="143" y="207"/>
                </a:lnTo>
                <a:lnTo>
                  <a:pt x="147" y="201"/>
                </a:lnTo>
                <a:lnTo>
                  <a:pt x="148" y="193"/>
                </a:lnTo>
                <a:lnTo>
                  <a:pt x="147" y="186"/>
                </a:lnTo>
                <a:lnTo>
                  <a:pt x="146" y="178"/>
                </a:lnTo>
                <a:lnTo>
                  <a:pt x="147" y="170"/>
                </a:lnTo>
                <a:lnTo>
                  <a:pt x="154" y="160"/>
                </a:lnTo>
                <a:lnTo>
                  <a:pt x="163" y="155"/>
                </a:lnTo>
                <a:lnTo>
                  <a:pt x="177" y="153"/>
                </a:lnTo>
                <a:lnTo>
                  <a:pt x="191" y="145"/>
                </a:lnTo>
                <a:lnTo>
                  <a:pt x="188" y="135"/>
                </a:lnTo>
                <a:lnTo>
                  <a:pt x="188" y="122"/>
                </a:lnTo>
                <a:lnTo>
                  <a:pt x="197" y="117"/>
                </a:lnTo>
                <a:lnTo>
                  <a:pt x="207" y="117"/>
                </a:lnTo>
                <a:lnTo>
                  <a:pt x="213" y="122"/>
                </a:lnTo>
                <a:lnTo>
                  <a:pt x="222" y="122"/>
                </a:lnTo>
                <a:lnTo>
                  <a:pt x="226" y="112"/>
                </a:lnTo>
                <a:lnTo>
                  <a:pt x="226" y="102"/>
                </a:lnTo>
                <a:lnTo>
                  <a:pt x="225" y="91"/>
                </a:lnTo>
                <a:lnTo>
                  <a:pt x="224" y="81"/>
                </a:lnTo>
                <a:lnTo>
                  <a:pt x="225" y="71"/>
                </a:lnTo>
                <a:lnTo>
                  <a:pt x="225" y="61"/>
                </a:lnTo>
                <a:lnTo>
                  <a:pt x="230" y="58"/>
                </a:lnTo>
                <a:lnTo>
                  <a:pt x="234" y="56"/>
                </a:lnTo>
                <a:lnTo>
                  <a:pt x="231" y="51"/>
                </a:lnTo>
                <a:lnTo>
                  <a:pt x="223" y="50"/>
                </a:lnTo>
                <a:lnTo>
                  <a:pt x="213" y="53"/>
                </a:lnTo>
                <a:lnTo>
                  <a:pt x="204" y="53"/>
                </a:lnTo>
                <a:lnTo>
                  <a:pt x="195" y="53"/>
                </a:lnTo>
                <a:lnTo>
                  <a:pt x="187" y="53"/>
                </a:lnTo>
                <a:lnTo>
                  <a:pt x="179" y="53"/>
                </a:lnTo>
                <a:lnTo>
                  <a:pt x="172" y="53"/>
                </a:lnTo>
                <a:lnTo>
                  <a:pt x="170" y="43"/>
                </a:lnTo>
                <a:lnTo>
                  <a:pt x="168" y="35"/>
                </a:lnTo>
                <a:lnTo>
                  <a:pt x="167" y="34"/>
                </a:lnTo>
                <a:lnTo>
                  <a:pt x="166" y="33"/>
                </a:lnTo>
                <a:lnTo>
                  <a:pt x="152" y="22"/>
                </a:lnTo>
                <a:lnTo>
                  <a:pt x="140" y="17"/>
                </a:lnTo>
                <a:lnTo>
                  <a:pt x="128" y="16"/>
                </a:lnTo>
                <a:lnTo>
                  <a:pt x="116" y="15"/>
                </a:lnTo>
                <a:lnTo>
                  <a:pt x="111" y="14"/>
                </a:lnTo>
                <a:lnTo>
                  <a:pt x="106" y="12"/>
                </a:lnTo>
                <a:lnTo>
                  <a:pt x="98" y="9"/>
                </a:lnTo>
                <a:lnTo>
                  <a:pt x="90" y="7"/>
                </a:lnTo>
                <a:lnTo>
                  <a:pt x="83" y="10"/>
                </a:lnTo>
                <a:lnTo>
                  <a:pt x="77" y="12"/>
                </a:lnTo>
                <a:lnTo>
                  <a:pt x="72" y="5"/>
                </a:lnTo>
                <a:lnTo>
                  <a:pt x="68" y="3"/>
                </a:lnTo>
                <a:lnTo>
                  <a:pt x="64" y="2"/>
                </a:lnTo>
                <a:lnTo>
                  <a:pt x="52" y="0"/>
                </a:lnTo>
                <a:lnTo>
                  <a:pt x="45" y="5"/>
                </a:lnTo>
                <a:lnTo>
                  <a:pt x="45" y="17"/>
                </a:lnTo>
                <a:lnTo>
                  <a:pt x="40" y="27"/>
                </a:lnTo>
                <a:lnTo>
                  <a:pt x="34" y="27"/>
                </a:lnTo>
                <a:lnTo>
                  <a:pt x="31" y="28"/>
                </a:lnTo>
                <a:lnTo>
                  <a:pt x="27" y="30"/>
                </a:lnTo>
                <a:lnTo>
                  <a:pt x="21" y="43"/>
                </a:lnTo>
                <a:lnTo>
                  <a:pt x="18" y="53"/>
                </a:lnTo>
                <a:lnTo>
                  <a:pt x="9" y="53"/>
                </a:lnTo>
                <a:lnTo>
                  <a:pt x="2" y="53"/>
                </a:lnTo>
                <a:lnTo>
                  <a:pt x="0" y="58"/>
                </a:lnTo>
                <a:lnTo>
                  <a:pt x="0" y="64"/>
                </a:lnTo>
                <a:lnTo>
                  <a:pt x="0" y="71"/>
                </a:lnTo>
                <a:lnTo>
                  <a:pt x="0" y="84"/>
                </a:lnTo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IN" sz="2000" dirty="0"/>
          </a:p>
        </p:txBody>
      </p:sp>
      <p:sp>
        <p:nvSpPr>
          <p:cNvPr id="50" name="Freeform 47"/>
          <p:cNvSpPr/>
          <p:nvPr/>
        </p:nvSpPr>
        <p:spPr bwMode="auto">
          <a:xfrm>
            <a:off x="2718258" y="933450"/>
            <a:ext cx="1201737" cy="901700"/>
          </a:xfrm>
          <a:custGeom>
            <a:avLst/>
            <a:gdLst>
              <a:gd name="T0" fmla="*/ 16321159 w 589"/>
              <a:gd name="T1" fmla="*/ 185 h 496"/>
              <a:gd name="T2" fmla="*/ 17452467 w 589"/>
              <a:gd name="T3" fmla="*/ 176 h 496"/>
              <a:gd name="T4" fmla="*/ 19570712 w 589"/>
              <a:gd name="T5" fmla="*/ 170 h 496"/>
              <a:gd name="T6" fmla="*/ 21106425 w 589"/>
              <a:gd name="T7" fmla="*/ 163 h 496"/>
              <a:gd name="T8" fmla="*/ 25027437 w 589"/>
              <a:gd name="T9" fmla="*/ 166 h 496"/>
              <a:gd name="T10" fmla="*/ 27201346 w 589"/>
              <a:gd name="T11" fmla="*/ 169 h 496"/>
              <a:gd name="T12" fmla="*/ 28848566 w 589"/>
              <a:gd name="T13" fmla="*/ 175 h 496"/>
              <a:gd name="T14" fmla="*/ 30948443 w 589"/>
              <a:gd name="T15" fmla="*/ 177 h 496"/>
              <a:gd name="T16" fmla="*/ 33048673 w 589"/>
              <a:gd name="T17" fmla="*/ 178 h 496"/>
              <a:gd name="T18" fmla="*/ 34822875 w 589"/>
              <a:gd name="T19" fmla="*/ 179 h 496"/>
              <a:gd name="T20" fmla="*/ 35785280 w 589"/>
              <a:gd name="T21" fmla="*/ 184 h 496"/>
              <a:gd name="T22" fmla="*/ 37960673 w 589"/>
              <a:gd name="T23" fmla="*/ 183 h 496"/>
              <a:gd name="T24" fmla="*/ 39883606 w 589"/>
              <a:gd name="T25" fmla="*/ 174 h 496"/>
              <a:gd name="T26" fmla="*/ 38598790 w 589"/>
              <a:gd name="T27" fmla="*/ 161 h 496"/>
              <a:gd name="T28" fmla="*/ 35901135 w 589"/>
              <a:gd name="T29" fmla="*/ 155 h 496"/>
              <a:gd name="T30" fmla="*/ 36017771 w 589"/>
              <a:gd name="T31" fmla="*/ 146 h 496"/>
              <a:gd name="T32" fmla="*/ 36916541 w 589"/>
              <a:gd name="T33" fmla="*/ 132 h 496"/>
              <a:gd name="T34" fmla="*/ 40360037 w 589"/>
              <a:gd name="T35" fmla="*/ 129 h 496"/>
              <a:gd name="T36" fmla="*/ 40575711 w 589"/>
              <a:gd name="T37" fmla="*/ 112 h 496"/>
              <a:gd name="T38" fmla="*/ 42000952 w 589"/>
              <a:gd name="T39" fmla="*/ 106 h 496"/>
              <a:gd name="T40" fmla="*/ 43247403 w 589"/>
              <a:gd name="T41" fmla="*/ 98 h 496"/>
              <a:gd name="T42" fmla="*/ 45269969 w 589"/>
              <a:gd name="T43" fmla="*/ 72 h 496"/>
              <a:gd name="T44" fmla="*/ 42372639 w 589"/>
              <a:gd name="T45" fmla="*/ 62 h 496"/>
              <a:gd name="T46" fmla="*/ 39430640 w 589"/>
              <a:gd name="T47" fmla="*/ 62 h 496"/>
              <a:gd name="T48" fmla="*/ 36685890 w 589"/>
              <a:gd name="T49" fmla="*/ 62 h 496"/>
              <a:gd name="T50" fmla="*/ 34498633 w 589"/>
              <a:gd name="T51" fmla="*/ 62 h 496"/>
              <a:gd name="T52" fmla="*/ 30747518 w 589"/>
              <a:gd name="T53" fmla="*/ 62 h 496"/>
              <a:gd name="T54" fmla="*/ 29340966 w 589"/>
              <a:gd name="T55" fmla="*/ 62 h 496"/>
              <a:gd name="T56" fmla="*/ 28047082 w 589"/>
              <a:gd name="T57" fmla="*/ 62 h 496"/>
              <a:gd name="T58" fmla="*/ 25454131 w 589"/>
              <a:gd name="T59" fmla="*/ 62 h 496"/>
              <a:gd name="T60" fmla="*/ 23403686 w 589"/>
              <a:gd name="T61" fmla="*/ 62 h 496"/>
              <a:gd name="T62" fmla="*/ 19862594 w 589"/>
              <a:gd name="T63" fmla="*/ 62 h 496"/>
              <a:gd name="T64" fmla="*/ 16394493 w 589"/>
              <a:gd name="T65" fmla="*/ 2 h 496"/>
              <a:gd name="T66" fmla="*/ 13045737 w 589"/>
              <a:gd name="T67" fmla="*/ 15 h 496"/>
              <a:gd name="T68" fmla="*/ 11530451 w 589"/>
              <a:gd name="T69" fmla="*/ 2 h 496"/>
              <a:gd name="T70" fmla="*/ 7545061 w 589"/>
              <a:gd name="T71" fmla="*/ 23 h 496"/>
              <a:gd name="T72" fmla="*/ 7099035 w 589"/>
              <a:gd name="T73" fmla="*/ 38 h 496"/>
              <a:gd name="T74" fmla="*/ 5118152 w 589"/>
              <a:gd name="T75" fmla="*/ 33 h 496"/>
              <a:gd name="T76" fmla="*/ 2965068 w 589"/>
              <a:gd name="T77" fmla="*/ 48 h 496"/>
              <a:gd name="T78" fmla="*/ 1238426 w 589"/>
              <a:gd name="T79" fmla="*/ 61 h 496"/>
              <a:gd name="T80" fmla="*/ 0 w 589"/>
              <a:gd name="T81" fmla="*/ 62 h 496"/>
              <a:gd name="T82" fmla="*/ 1364581 w 589"/>
              <a:gd name="T83" fmla="*/ 62 h 496"/>
              <a:gd name="T84" fmla="*/ 4113398 w 589"/>
              <a:gd name="T85" fmla="*/ 62 h 496"/>
              <a:gd name="T86" fmla="*/ 6999767 w 589"/>
              <a:gd name="T87" fmla="*/ 62 h 496"/>
              <a:gd name="T88" fmla="*/ 6847017 w 589"/>
              <a:gd name="T89" fmla="*/ 67 h 496"/>
              <a:gd name="T90" fmla="*/ 8619024 w 589"/>
              <a:gd name="T91" fmla="*/ 75 h 496"/>
              <a:gd name="T92" fmla="*/ 7391904 w 589"/>
              <a:gd name="T93" fmla="*/ 91 h 496"/>
              <a:gd name="T94" fmla="*/ 4309596 w 589"/>
              <a:gd name="T95" fmla="*/ 107 h 496"/>
              <a:gd name="T96" fmla="*/ 4815947 w 589"/>
              <a:gd name="T97" fmla="*/ 135 h 496"/>
              <a:gd name="T98" fmla="*/ 5118152 w 589"/>
              <a:gd name="T99" fmla="*/ 153 h 496"/>
              <a:gd name="T100" fmla="*/ 6242738 w 589"/>
              <a:gd name="T101" fmla="*/ 163 h 496"/>
              <a:gd name="T102" fmla="*/ 9848394 w 589"/>
              <a:gd name="T103" fmla="*/ 173 h 496"/>
              <a:gd name="T104" fmla="*/ 11402548 w 589"/>
              <a:gd name="T105" fmla="*/ 174 h 496"/>
              <a:gd name="T106" fmla="*/ 11172532 w 589"/>
              <a:gd name="T107" fmla="*/ 179 h 496"/>
              <a:gd name="T108" fmla="*/ 13999261 w 589"/>
              <a:gd name="T109" fmla="*/ 183 h 49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w 589"/>
              <a:gd name="T166" fmla="*/ 0 h 496"/>
              <a:gd name="T167" fmla="*/ 589 w 589"/>
              <a:gd name="T168" fmla="*/ 496 h 49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T165" t="T166" r="T167" b="T168"/>
            <a:pathLst>
              <a:path w="589" h="496">
                <a:moveTo>
                  <a:pt x="195" y="485"/>
                </a:moveTo>
                <a:lnTo>
                  <a:pt x="200" y="495"/>
                </a:lnTo>
                <a:lnTo>
                  <a:pt x="211" y="495"/>
                </a:lnTo>
                <a:lnTo>
                  <a:pt x="211" y="482"/>
                </a:lnTo>
                <a:lnTo>
                  <a:pt x="213" y="464"/>
                </a:lnTo>
                <a:lnTo>
                  <a:pt x="213" y="454"/>
                </a:lnTo>
                <a:lnTo>
                  <a:pt x="219" y="449"/>
                </a:lnTo>
                <a:lnTo>
                  <a:pt x="227" y="446"/>
                </a:lnTo>
                <a:lnTo>
                  <a:pt x="234" y="441"/>
                </a:lnTo>
                <a:lnTo>
                  <a:pt x="239" y="434"/>
                </a:lnTo>
                <a:lnTo>
                  <a:pt x="245" y="426"/>
                </a:lnTo>
                <a:lnTo>
                  <a:pt x="254" y="426"/>
                </a:lnTo>
                <a:lnTo>
                  <a:pt x="254" y="421"/>
                </a:lnTo>
                <a:lnTo>
                  <a:pt x="257" y="413"/>
                </a:lnTo>
                <a:lnTo>
                  <a:pt x="258" y="406"/>
                </a:lnTo>
                <a:lnTo>
                  <a:pt x="273" y="403"/>
                </a:lnTo>
                <a:lnTo>
                  <a:pt x="284" y="408"/>
                </a:lnTo>
                <a:lnTo>
                  <a:pt x="295" y="411"/>
                </a:lnTo>
                <a:lnTo>
                  <a:pt x="309" y="411"/>
                </a:lnTo>
                <a:lnTo>
                  <a:pt x="325" y="413"/>
                </a:lnTo>
                <a:lnTo>
                  <a:pt x="332" y="418"/>
                </a:lnTo>
                <a:lnTo>
                  <a:pt x="340" y="423"/>
                </a:lnTo>
                <a:lnTo>
                  <a:pt x="346" y="424"/>
                </a:lnTo>
                <a:lnTo>
                  <a:pt x="352" y="423"/>
                </a:lnTo>
                <a:lnTo>
                  <a:pt x="359" y="422"/>
                </a:lnTo>
                <a:lnTo>
                  <a:pt x="366" y="423"/>
                </a:lnTo>
                <a:lnTo>
                  <a:pt x="375" y="434"/>
                </a:lnTo>
                <a:lnTo>
                  <a:pt x="375" y="444"/>
                </a:lnTo>
                <a:lnTo>
                  <a:pt x="384" y="454"/>
                </a:lnTo>
                <a:lnTo>
                  <a:pt x="390" y="454"/>
                </a:lnTo>
                <a:lnTo>
                  <a:pt x="397" y="452"/>
                </a:lnTo>
                <a:lnTo>
                  <a:pt x="401" y="451"/>
                </a:lnTo>
                <a:lnTo>
                  <a:pt x="404" y="452"/>
                </a:lnTo>
                <a:lnTo>
                  <a:pt x="410" y="451"/>
                </a:lnTo>
                <a:lnTo>
                  <a:pt x="416" y="452"/>
                </a:lnTo>
                <a:lnTo>
                  <a:pt x="429" y="454"/>
                </a:lnTo>
                <a:lnTo>
                  <a:pt x="435" y="462"/>
                </a:lnTo>
                <a:lnTo>
                  <a:pt x="439" y="462"/>
                </a:lnTo>
                <a:lnTo>
                  <a:pt x="443" y="462"/>
                </a:lnTo>
                <a:lnTo>
                  <a:pt x="451" y="457"/>
                </a:lnTo>
                <a:lnTo>
                  <a:pt x="457" y="457"/>
                </a:lnTo>
                <a:lnTo>
                  <a:pt x="459" y="462"/>
                </a:lnTo>
                <a:lnTo>
                  <a:pt x="461" y="472"/>
                </a:lnTo>
                <a:lnTo>
                  <a:pt x="464" y="478"/>
                </a:lnTo>
                <a:lnTo>
                  <a:pt x="470" y="482"/>
                </a:lnTo>
                <a:lnTo>
                  <a:pt x="484" y="485"/>
                </a:lnTo>
                <a:lnTo>
                  <a:pt x="488" y="480"/>
                </a:lnTo>
                <a:lnTo>
                  <a:pt x="492" y="474"/>
                </a:lnTo>
                <a:lnTo>
                  <a:pt x="501" y="469"/>
                </a:lnTo>
                <a:lnTo>
                  <a:pt x="511" y="464"/>
                </a:lnTo>
                <a:lnTo>
                  <a:pt x="517" y="454"/>
                </a:lnTo>
                <a:lnTo>
                  <a:pt x="517" y="439"/>
                </a:lnTo>
                <a:lnTo>
                  <a:pt x="511" y="421"/>
                </a:lnTo>
                <a:lnTo>
                  <a:pt x="504" y="414"/>
                </a:lnTo>
                <a:lnTo>
                  <a:pt x="500" y="408"/>
                </a:lnTo>
                <a:lnTo>
                  <a:pt x="502" y="398"/>
                </a:lnTo>
                <a:lnTo>
                  <a:pt x="497" y="394"/>
                </a:lnTo>
                <a:lnTo>
                  <a:pt x="488" y="393"/>
                </a:lnTo>
                <a:lnTo>
                  <a:pt x="476" y="388"/>
                </a:lnTo>
                <a:lnTo>
                  <a:pt x="466" y="380"/>
                </a:lnTo>
                <a:lnTo>
                  <a:pt x="466" y="372"/>
                </a:lnTo>
                <a:lnTo>
                  <a:pt x="467" y="365"/>
                </a:lnTo>
                <a:lnTo>
                  <a:pt x="467" y="358"/>
                </a:lnTo>
                <a:lnTo>
                  <a:pt x="467" y="352"/>
                </a:lnTo>
                <a:lnTo>
                  <a:pt x="467" y="347"/>
                </a:lnTo>
                <a:lnTo>
                  <a:pt x="467" y="342"/>
                </a:lnTo>
                <a:lnTo>
                  <a:pt x="470" y="321"/>
                </a:lnTo>
                <a:lnTo>
                  <a:pt x="479" y="311"/>
                </a:lnTo>
                <a:lnTo>
                  <a:pt x="500" y="311"/>
                </a:lnTo>
                <a:lnTo>
                  <a:pt x="507" y="315"/>
                </a:lnTo>
                <a:lnTo>
                  <a:pt x="513" y="316"/>
                </a:lnTo>
                <a:lnTo>
                  <a:pt x="523" y="305"/>
                </a:lnTo>
                <a:lnTo>
                  <a:pt x="526" y="283"/>
                </a:lnTo>
                <a:lnTo>
                  <a:pt x="526" y="280"/>
                </a:lnTo>
                <a:lnTo>
                  <a:pt x="526" y="278"/>
                </a:lnTo>
                <a:lnTo>
                  <a:pt x="526" y="270"/>
                </a:lnTo>
                <a:lnTo>
                  <a:pt x="532" y="271"/>
                </a:lnTo>
                <a:lnTo>
                  <a:pt x="538" y="273"/>
                </a:lnTo>
                <a:lnTo>
                  <a:pt x="541" y="265"/>
                </a:lnTo>
                <a:lnTo>
                  <a:pt x="545" y="258"/>
                </a:lnTo>
                <a:lnTo>
                  <a:pt x="552" y="258"/>
                </a:lnTo>
                <a:lnTo>
                  <a:pt x="558" y="258"/>
                </a:lnTo>
                <a:lnTo>
                  <a:pt x="560" y="251"/>
                </a:lnTo>
                <a:lnTo>
                  <a:pt x="561" y="242"/>
                </a:lnTo>
                <a:lnTo>
                  <a:pt x="570" y="224"/>
                </a:lnTo>
                <a:lnTo>
                  <a:pt x="576" y="213"/>
                </a:lnTo>
                <a:lnTo>
                  <a:pt x="581" y="202"/>
                </a:lnTo>
                <a:lnTo>
                  <a:pt x="587" y="190"/>
                </a:lnTo>
                <a:lnTo>
                  <a:pt x="588" y="178"/>
                </a:lnTo>
                <a:lnTo>
                  <a:pt x="579" y="166"/>
                </a:lnTo>
                <a:lnTo>
                  <a:pt x="565" y="154"/>
                </a:lnTo>
                <a:lnTo>
                  <a:pt x="549" y="145"/>
                </a:lnTo>
                <a:lnTo>
                  <a:pt x="536" y="138"/>
                </a:lnTo>
                <a:lnTo>
                  <a:pt x="526" y="138"/>
                </a:lnTo>
                <a:lnTo>
                  <a:pt x="518" y="132"/>
                </a:lnTo>
                <a:lnTo>
                  <a:pt x="511" y="127"/>
                </a:lnTo>
                <a:lnTo>
                  <a:pt x="497" y="127"/>
                </a:lnTo>
                <a:lnTo>
                  <a:pt x="492" y="132"/>
                </a:lnTo>
                <a:lnTo>
                  <a:pt x="488" y="138"/>
                </a:lnTo>
                <a:lnTo>
                  <a:pt x="476" y="138"/>
                </a:lnTo>
                <a:lnTo>
                  <a:pt x="470" y="132"/>
                </a:lnTo>
                <a:lnTo>
                  <a:pt x="463" y="130"/>
                </a:lnTo>
                <a:lnTo>
                  <a:pt x="454" y="130"/>
                </a:lnTo>
                <a:lnTo>
                  <a:pt x="448" y="138"/>
                </a:lnTo>
                <a:lnTo>
                  <a:pt x="443" y="148"/>
                </a:lnTo>
                <a:lnTo>
                  <a:pt x="424" y="160"/>
                </a:lnTo>
                <a:lnTo>
                  <a:pt x="402" y="163"/>
                </a:lnTo>
                <a:lnTo>
                  <a:pt x="399" y="163"/>
                </a:lnTo>
                <a:lnTo>
                  <a:pt x="397" y="163"/>
                </a:lnTo>
                <a:lnTo>
                  <a:pt x="393" y="168"/>
                </a:lnTo>
                <a:lnTo>
                  <a:pt x="387" y="169"/>
                </a:lnTo>
                <a:lnTo>
                  <a:pt x="381" y="168"/>
                </a:lnTo>
                <a:lnTo>
                  <a:pt x="372" y="170"/>
                </a:lnTo>
                <a:lnTo>
                  <a:pt x="366" y="168"/>
                </a:lnTo>
                <a:lnTo>
                  <a:pt x="363" y="163"/>
                </a:lnTo>
                <a:lnTo>
                  <a:pt x="363" y="153"/>
                </a:lnTo>
                <a:lnTo>
                  <a:pt x="363" y="145"/>
                </a:lnTo>
                <a:lnTo>
                  <a:pt x="352" y="142"/>
                </a:lnTo>
                <a:lnTo>
                  <a:pt x="336" y="143"/>
                </a:lnTo>
                <a:lnTo>
                  <a:pt x="329" y="139"/>
                </a:lnTo>
                <a:lnTo>
                  <a:pt x="322" y="132"/>
                </a:lnTo>
                <a:lnTo>
                  <a:pt x="314" y="120"/>
                </a:lnTo>
                <a:lnTo>
                  <a:pt x="306" y="105"/>
                </a:lnTo>
                <a:lnTo>
                  <a:pt x="304" y="96"/>
                </a:lnTo>
                <a:lnTo>
                  <a:pt x="299" y="89"/>
                </a:lnTo>
                <a:lnTo>
                  <a:pt x="291" y="85"/>
                </a:lnTo>
                <a:lnTo>
                  <a:pt x="282" y="81"/>
                </a:lnTo>
                <a:lnTo>
                  <a:pt x="257" y="64"/>
                </a:lnTo>
                <a:lnTo>
                  <a:pt x="241" y="45"/>
                </a:lnTo>
                <a:lnTo>
                  <a:pt x="227" y="23"/>
                </a:lnTo>
                <a:lnTo>
                  <a:pt x="221" y="10"/>
                </a:lnTo>
                <a:lnTo>
                  <a:pt x="213" y="2"/>
                </a:lnTo>
                <a:lnTo>
                  <a:pt x="201" y="0"/>
                </a:lnTo>
                <a:lnTo>
                  <a:pt x="186" y="5"/>
                </a:lnTo>
                <a:lnTo>
                  <a:pt x="178" y="10"/>
                </a:lnTo>
                <a:lnTo>
                  <a:pt x="170" y="15"/>
                </a:lnTo>
                <a:lnTo>
                  <a:pt x="166" y="16"/>
                </a:lnTo>
                <a:lnTo>
                  <a:pt x="161" y="15"/>
                </a:lnTo>
                <a:lnTo>
                  <a:pt x="155" y="8"/>
                </a:lnTo>
                <a:lnTo>
                  <a:pt x="150" y="2"/>
                </a:lnTo>
                <a:lnTo>
                  <a:pt x="144" y="6"/>
                </a:lnTo>
                <a:lnTo>
                  <a:pt x="137" y="13"/>
                </a:lnTo>
                <a:lnTo>
                  <a:pt x="115" y="25"/>
                </a:lnTo>
                <a:lnTo>
                  <a:pt x="98" y="23"/>
                </a:lnTo>
                <a:lnTo>
                  <a:pt x="96" y="18"/>
                </a:lnTo>
                <a:lnTo>
                  <a:pt x="101" y="26"/>
                </a:lnTo>
                <a:lnTo>
                  <a:pt x="104" y="38"/>
                </a:lnTo>
                <a:lnTo>
                  <a:pt x="93" y="38"/>
                </a:lnTo>
                <a:lnTo>
                  <a:pt x="84" y="37"/>
                </a:lnTo>
                <a:lnTo>
                  <a:pt x="75" y="35"/>
                </a:lnTo>
                <a:lnTo>
                  <a:pt x="71" y="34"/>
                </a:lnTo>
                <a:lnTo>
                  <a:pt x="66" y="33"/>
                </a:lnTo>
                <a:lnTo>
                  <a:pt x="59" y="30"/>
                </a:lnTo>
                <a:lnTo>
                  <a:pt x="53" y="30"/>
                </a:lnTo>
                <a:lnTo>
                  <a:pt x="48" y="41"/>
                </a:lnTo>
                <a:lnTo>
                  <a:pt x="39" y="48"/>
                </a:lnTo>
                <a:lnTo>
                  <a:pt x="30" y="51"/>
                </a:lnTo>
                <a:lnTo>
                  <a:pt x="30" y="61"/>
                </a:lnTo>
                <a:lnTo>
                  <a:pt x="24" y="63"/>
                </a:lnTo>
                <a:lnTo>
                  <a:pt x="16" y="61"/>
                </a:lnTo>
                <a:lnTo>
                  <a:pt x="13" y="61"/>
                </a:lnTo>
                <a:lnTo>
                  <a:pt x="9" y="61"/>
                </a:lnTo>
                <a:lnTo>
                  <a:pt x="0" y="74"/>
                </a:lnTo>
                <a:lnTo>
                  <a:pt x="0" y="81"/>
                </a:lnTo>
                <a:lnTo>
                  <a:pt x="0" y="89"/>
                </a:lnTo>
                <a:lnTo>
                  <a:pt x="0" y="105"/>
                </a:lnTo>
                <a:lnTo>
                  <a:pt x="8" y="111"/>
                </a:lnTo>
                <a:lnTo>
                  <a:pt x="18" y="112"/>
                </a:lnTo>
                <a:lnTo>
                  <a:pt x="25" y="112"/>
                </a:lnTo>
                <a:lnTo>
                  <a:pt x="32" y="112"/>
                </a:lnTo>
                <a:lnTo>
                  <a:pt x="41" y="122"/>
                </a:lnTo>
                <a:lnTo>
                  <a:pt x="53" y="138"/>
                </a:lnTo>
                <a:lnTo>
                  <a:pt x="64" y="150"/>
                </a:lnTo>
                <a:lnTo>
                  <a:pt x="72" y="156"/>
                </a:lnTo>
                <a:lnTo>
                  <a:pt x="84" y="157"/>
                </a:lnTo>
                <a:lnTo>
                  <a:pt x="91" y="161"/>
                </a:lnTo>
                <a:lnTo>
                  <a:pt x="91" y="171"/>
                </a:lnTo>
                <a:lnTo>
                  <a:pt x="91" y="173"/>
                </a:lnTo>
                <a:lnTo>
                  <a:pt x="91" y="176"/>
                </a:lnTo>
                <a:lnTo>
                  <a:pt x="88" y="183"/>
                </a:lnTo>
                <a:lnTo>
                  <a:pt x="87" y="189"/>
                </a:lnTo>
                <a:lnTo>
                  <a:pt x="100" y="196"/>
                </a:lnTo>
                <a:lnTo>
                  <a:pt x="107" y="195"/>
                </a:lnTo>
                <a:lnTo>
                  <a:pt x="112" y="196"/>
                </a:lnTo>
                <a:lnTo>
                  <a:pt x="109" y="214"/>
                </a:lnTo>
                <a:lnTo>
                  <a:pt x="106" y="220"/>
                </a:lnTo>
                <a:lnTo>
                  <a:pt x="103" y="224"/>
                </a:lnTo>
                <a:lnTo>
                  <a:pt x="96" y="229"/>
                </a:lnTo>
                <a:lnTo>
                  <a:pt x="84" y="237"/>
                </a:lnTo>
                <a:lnTo>
                  <a:pt x="71" y="247"/>
                </a:lnTo>
                <a:lnTo>
                  <a:pt x="59" y="253"/>
                </a:lnTo>
                <a:lnTo>
                  <a:pt x="56" y="261"/>
                </a:lnTo>
                <a:lnTo>
                  <a:pt x="55" y="273"/>
                </a:lnTo>
                <a:lnTo>
                  <a:pt x="55" y="293"/>
                </a:lnTo>
                <a:lnTo>
                  <a:pt x="62" y="314"/>
                </a:lnTo>
                <a:lnTo>
                  <a:pt x="63" y="320"/>
                </a:lnTo>
                <a:lnTo>
                  <a:pt x="64" y="326"/>
                </a:lnTo>
                <a:lnTo>
                  <a:pt x="64" y="344"/>
                </a:lnTo>
                <a:lnTo>
                  <a:pt x="66" y="362"/>
                </a:lnTo>
                <a:lnTo>
                  <a:pt x="66" y="375"/>
                </a:lnTo>
                <a:lnTo>
                  <a:pt x="68" y="385"/>
                </a:lnTo>
                <a:lnTo>
                  <a:pt x="75" y="398"/>
                </a:lnTo>
                <a:lnTo>
                  <a:pt x="79" y="400"/>
                </a:lnTo>
                <a:lnTo>
                  <a:pt x="82" y="403"/>
                </a:lnTo>
                <a:lnTo>
                  <a:pt x="96" y="416"/>
                </a:lnTo>
                <a:lnTo>
                  <a:pt x="107" y="426"/>
                </a:lnTo>
                <a:lnTo>
                  <a:pt x="113" y="428"/>
                </a:lnTo>
                <a:lnTo>
                  <a:pt x="128" y="434"/>
                </a:lnTo>
                <a:lnTo>
                  <a:pt x="134" y="434"/>
                </a:lnTo>
                <a:lnTo>
                  <a:pt x="141" y="434"/>
                </a:lnTo>
                <a:lnTo>
                  <a:pt x="150" y="434"/>
                </a:lnTo>
                <a:lnTo>
                  <a:pt x="148" y="439"/>
                </a:lnTo>
                <a:lnTo>
                  <a:pt x="144" y="449"/>
                </a:lnTo>
                <a:lnTo>
                  <a:pt x="140" y="452"/>
                </a:lnTo>
                <a:lnTo>
                  <a:pt x="138" y="454"/>
                </a:lnTo>
                <a:lnTo>
                  <a:pt x="145" y="459"/>
                </a:lnTo>
                <a:lnTo>
                  <a:pt x="157" y="467"/>
                </a:lnTo>
                <a:lnTo>
                  <a:pt x="166" y="467"/>
                </a:lnTo>
                <a:lnTo>
                  <a:pt x="177" y="469"/>
                </a:lnTo>
                <a:lnTo>
                  <a:pt x="182" y="474"/>
                </a:lnTo>
                <a:lnTo>
                  <a:pt x="191" y="482"/>
                </a:lnTo>
                <a:lnTo>
                  <a:pt x="195" y="485"/>
                </a:lnTo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699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IN" dirty="0"/>
          </a:p>
        </p:txBody>
      </p:sp>
      <p:sp>
        <p:nvSpPr>
          <p:cNvPr id="51" name="Freeform 48"/>
          <p:cNvSpPr/>
          <p:nvPr/>
        </p:nvSpPr>
        <p:spPr bwMode="auto">
          <a:xfrm>
            <a:off x="5424945" y="2554288"/>
            <a:ext cx="982663" cy="715962"/>
          </a:xfrm>
          <a:custGeom>
            <a:avLst/>
            <a:gdLst>
              <a:gd name="T0" fmla="*/ 1914975 w 482"/>
              <a:gd name="T1" fmla="*/ 65 h 394"/>
              <a:gd name="T2" fmla="*/ 3893520 w 482"/>
              <a:gd name="T3" fmla="*/ 65 h 394"/>
              <a:gd name="T4" fmla="*/ 5926799 w 482"/>
              <a:gd name="T5" fmla="*/ 65 h 394"/>
              <a:gd name="T6" fmla="*/ 8989902 w 482"/>
              <a:gd name="T7" fmla="*/ 65 h 394"/>
              <a:gd name="T8" fmla="*/ 12115368 w 482"/>
              <a:gd name="T9" fmla="*/ 65 h 394"/>
              <a:gd name="T10" fmla="*/ 13600018 w 482"/>
              <a:gd name="T11" fmla="*/ 65 h 394"/>
              <a:gd name="T12" fmla="*/ 14166010 w 482"/>
              <a:gd name="T13" fmla="*/ 65 h 394"/>
              <a:gd name="T14" fmla="*/ 16281163 w 482"/>
              <a:gd name="T15" fmla="*/ 65 h 394"/>
              <a:gd name="T16" fmla="*/ 19059834 w 482"/>
              <a:gd name="T17" fmla="*/ 65 h 394"/>
              <a:gd name="T18" fmla="*/ 20029713 w 482"/>
              <a:gd name="T19" fmla="*/ 65 h 394"/>
              <a:gd name="T20" fmla="*/ 22243193 w 482"/>
              <a:gd name="T21" fmla="*/ 65 h 394"/>
              <a:gd name="T22" fmla="*/ 24840826 w 482"/>
              <a:gd name="T23" fmla="*/ 51 h 394"/>
              <a:gd name="T24" fmla="*/ 26720178 w 482"/>
              <a:gd name="T25" fmla="*/ 23 h 394"/>
              <a:gd name="T26" fmla="*/ 29436545 w 482"/>
              <a:gd name="T27" fmla="*/ 4 h 394"/>
              <a:gd name="T28" fmla="*/ 31796490 w 482"/>
              <a:gd name="T29" fmla="*/ 13 h 394"/>
              <a:gd name="T30" fmla="*/ 35363797 w 482"/>
              <a:gd name="T31" fmla="*/ 0 h 394"/>
              <a:gd name="T32" fmla="*/ 36243058 w 482"/>
              <a:gd name="T33" fmla="*/ 10 h 394"/>
              <a:gd name="T34" fmla="*/ 35028913 w 482"/>
              <a:gd name="T35" fmla="*/ 38 h 394"/>
              <a:gd name="T36" fmla="*/ 34886204 w 482"/>
              <a:gd name="T37" fmla="*/ 59 h 394"/>
              <a:gd name="T38" fmla="*/ 33710014 w 482"/>
              <a:gd name="T39" fmla="*/ 65 h 394"/>
              <a:gd name="T40" fmla="*/ 31440511 w 482"/>
              <a:gd name="T41" fmla="*/ 65 h 394"/>
              <a:gd name="T42" fmla="*/ 31018365 w 482"/>
              <a:gd name="T43" fmla="*/ 65 h 394"/>
              <a:gd name="T44" fmla="*/ 30359890 w 482"/>
              <a:gd name="T45" fmla="*/ 65 h 394"/>
              <a:gd name="T46" fmla="*/ 27850517 w 482"/>
              <a:gd name="T47" fmla="*/ 65 h 394"/>
              <a:gd name="T48" fmla="*/ 26078177 w 482"/>
              <a:gd name="T49" fmla="*/ 65 h 394"/>
              <a:gd name="T50" fmla="*/ 26078177 w 482"/>
              <a:gd name="T51" fmla="*/ 79 h 394"/>
              <a:gd name="T52" fmla="*/ 26148401 w 482"/>
              <a:gd name="T53" fmla="*/ 91 h 394"/>
              <a:gd name="T54" fmla="*/ 23212012 w 482"/>
              <a:gd name="T55" fmla="*/ 98 h 394"/>
              <a:gd name="T56" fmla="*/ 22243193 w 482"/>
              <a:gd name="T57" fmla="*/ 105 h 394"/>
              <a:gd name="T58" fmla="*/ 22335075 w 482"/>
              <a:gd name="T59" fmla="*/ 121 h 394"/>
              <a:gd name="T60" fmla="*/ 22335075 w 482"/>
              <a:gd name="T61" fmla="*/ 126 h 394"/>
              <a:gd name="T62" fmla="*/ 21545182 w 482"/>
              <a:gd name="T63" fmla="*/ 142 h 394"/>
              <a:gd name="T64" fmla="*/ 21058575 w 482"/>
              <a:gd name="T65" fmla="*/ 148 h 394"/>
              <a:gd name="T66" fmla="*/ 20274023 w 482"/>
              <a:gd name="T67" fmla="*/ 157 h 394"/>
              <a:gd name="T68" fmla="*/ 19059834 w 482"/>
              <a:gd name="T69" fmla="*/ 154 h 394"/>
              <a:gd name="T70" fmla="*/ 17553571 w 482"/>
              <a:gd name="T71" fmla="*/ 159 h 394"/>
              <a:gd name="T72" fmla="*/ 15933750 w 482"/>
              <a:gd name="T73" fmla="*/ 168 h 394"/>
              <a:gd name="T74" fmla="*/ 16281163 w 482"/>
              <a:gd name="T75" fmla="*/ 160 h 394"/>
              <a:gd name="T76" fmla="*/ 16281163 w 482"/>
              <a:gd name="T77" fmla="*/ 154 h 394"/>
              <a:gd name="T78" fmla="*/ 16079549 w 482"/>
              <a:gd name="T79" fmla="*/ 144 h 394"/>
              <a:gd name="T80" fmla="*/ 17360824 w 482"/>
              <a:gd name="T81" fmla="*/ 142 h 394"/>
              <a:gd name="T82" fmla="*/ 19115317 w 482"/>
              <a:gd name="T83" fmla="*/ 124 h 394"/>
              <a:gd name="T84" fmla="*/ 18732078 w 482"/>
              <a:gd name="T85" fmla="*/ 114 h 394"/>
              <a:gd name="T86" fmla="*/ 18259420 w 482"/>
              <a:gd name="T87" fmla="*/ 94 h 394"/>
              <a:gd name="T88" fmla="*/ 16079549 w 482"/>
              <a:gd name="T89" fmla="*/ 86 h 394"/>
              <a:gd name="T90" fmla="*/ 13600018 w 482"/>
              <a:gd name="T91" fmla="*/ 96 h 394"/>
              <a:gd name="T92" fmla="*/ 12315711 w 482"/>
              <a:gd name="T93" fmla="*/ 93 h 394"/>
              <a:gd name="T94" fmla="*/ 10940011 w 482"/>
              <a:gd name="T95" fmla="*/ 86 h 394"/>
              <a:gd name="T96" fmla="*/ 5094665 w 482"/>
              <a:gd name="T97" fmla="*/ 84 h 394"/>
              <a:gd name="T98" fmla="*/ 3208097 w 482"/>
              <a:gd name="T99" fmla="*/ 92 h 394"/>
              <a:gd name="T100" fmla="*/ 1342209 w 482"/>
              <a:gd name="T101" fmla="*/ 101 h 394"/>
              <a:gd name="T102" fmla="*/ 0 w 482"/>
              <a:gd name="T103" fmla="*/ 93 h 394"/>
              <a:gd name="T104" fmla="*/ 727256 w 482"/>
              <a:gd name="T105" fmla="*/ 82 h 394"/>
              <a:gd name="T106" fmla="*/ 660146 w 482"/>
              <a:gd name="T107" fmla="*/ 65 h 394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482"/>
              <a:gd name="T163" fmla="*/ 0 h 394"/>
              <a:gd name="T164" fmla="*/ 482 w 482"/>
              <a:gd name="T165" fmla="*/ 394 h 394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482" h="394">
                <a:moveTo>
                  <a:pt x="0" y="158"/>
                </a:moveTo>
                <a:lnTo>
                  <a:pt x="14" y="153"/>
                </a:lnTo>
                <a:lnTo>
                  <a:pt x="25" y="156"/>
                </a:lnTo>
                <a:lnTo>
                  <a:pt x="34" y="156"/>
                </a:lnTo>
                <a:lnTo>
                  <a:pt x="36" y="150"/>
                </a:lnTo>
                <a:lnTo>
                  <a:pt x="52" y="148"/>
                </a:lnTo>
                <a:lnTo>
                  <a:pt x="59" y="153"/>
                </a:lnTo>
                <a:lnTo>
                  <a:pt x="72" y="158"/>
                </a:lnTo>
                <a:lnTo>
                  <a:pt x="78" y="157"/>
                </a:lnTo>
                <a:lnTo>
                  <a:pt x="84" y="153"/>
                </a:lnTo>
                <a:lnTo>
                  <a:pt x="101" y="146"/>
                </a:lnTo>
                <a:lnTo>
                  <a:pt x="118" y="143"/>
                </a:lnTo>
                <a:lnTo>
                  <a:pt x="136" y="143"/>
                </a:lnTo>
                <a:lnTo>
                  <a:pt x="143" y="140"/>
                </a:lnTo>
                <a:lnTo>
                  <a:pt x="161" y="140"/>
                </a:lnTo>
                <a:lnTo>
                  <a:pt x="168" y="139"/>
                </a:lnTo>
                <a:lnTo>
                  <a:pt x="175" y="138"/>
                </a:lnTo>
                <a:lnTo>
                  <a:pt x="181" y="140"/>
                </a:lnTo>
                <a:lnTo>
                  <a:pt x="185" y="140"/>
                </a:lnTo>
                <a:lnTo>
                  <a:pt x="187" y="134"/>
                </a:lnTo>
                <a:lnTo>
                  <a:pt x="188" y="127"/>
                </a:lnTo>
                <a:lnTo>
                  <a:pt x="195" y="125"/>
                </a:lnTo>
                <a:lnTo>
                  <a:pt x="211" y="112"/>
                </a:lnTo>
                <a:lnTo>
                  <a:pt x="216" y="109"/>
                </a:lnTo>
                <a:lnTo>
                  <a:pt x="220" y="107"/>
                </a:lnTo>
                <a:lnTo>
                  <a:pt x="236" y="105"/>
                </a:lnTo>
                <a:lnTo>
                  <a:pt x="252" y="102"/>
                </a:lnTo>
                <a:lnTo>
                  <a:pt x="257" y="99"/>
                </a:lnTo>
                <a:lnTo>
                  <a:pt x="261" y="94"/>
                </a:lnTo>
                <a:lnTo>
                  <a:pt x="265" y="86"/>
                </a:lnTo>
                <a:lnTo>
                  <a:pt x="275" y="81"/>
                </a:lnTo>
                <a:lnTo>
                  <a:pt x="286" y="76"/>
                </a:lnTo>
                <a:lnTo>
                  <a:pt x="295" y="66"/>
                </a:lnTo>
                <a:lnTo>
                  <a:pt x="304" y="65"/>
                </a:lnTo>
                <a:lnTo>
                  <a:pt x="313" y="64"/>
                </a:lnTo>
                <a:lnTo>
                  <a:pt x="329" y="51"/>
                </a:lnTo>
                <a:lnTo>
                  <a:pt x="331" y="38"/>
                </a:lnTo>
                <a:lnTo>
                  <a:pt x="343" y="25"/>
                </a:lnTo>
                <a:lnTo>
                  <a:pt x="354" y="23"/>
                </a:lnTo>
                <a:lnTo>
                  <a:pt x="367" y="20"/>
                </a:lnTo>
                <a:lnTo>
                  <a:pt x="378" y="10"/>
                </a:lnTo>
                <a:lnTo>
                  <a:pt x="390" y="4"/>
                </a:lnTo>
                <a:lnTo>
                  <a:pt x="401" y="5"/>
                </a:lnTo>
                <a:lnTo>
                  <a:pt x="408" y="13"/>
                </a:lnTo>
                <a:lnTo>
                  <a:pt x="422" y="13"/>
                </a:lnTo>
                <a:lnTo>
                  <a:pt x="444" y="8"/>
                </a:lnTo>
                <a:lnTo>
                  <a:pt x="459" y="0"/>
                </a:lnTo>
                <a:lnTo>
                  <a:pt x="469" y="0"/>
                </a:lnTo>
                <a:lnTo>
                  <a:pt x="469" y="8"/>
                </a:lnTo>
                <a:lnTo>
                  <a:pt x="474" y="9"/>
                </a:lnTo>
                <a:lnTo>
                  <a:pt x="481" y="10"/>
                </a:lnTo>
                <a:lnTo>
                  <a:pt x="481" y="18"/>
                </a:lnTo>
                <a:lnTo>
                  <a:pt x="473" y="30"/>
                </a:lnTo>
                <a:lnTo>
                  <a:pt x="465" y="38"/>
                </a:lnTo>
                <a:lnTo>
                  <a:pt x="463" y="43"/>
                </a:lnTo>
                <a:lnTo>
                  <a:pt x="463" y="48"/>
                </a:lnTo>
                <a:lnTo>
                  <a:pt x="463" y="59"/>
                </a:lnTo>
                <a:lnTo>
                  <a:pt x="449" y="66"/>
                </a:lnTo>
                <a:lnTo>
                  <a:pt x="448" y="66"/>
                </a:lnTo>
                <a:lnTo>
                  <a:pt x="447" y="66"/>
                </a:lnTo>
                <a:lnTo>
                  <a:pt x="439" y="67"/>
                </a:lnTo>
                <a:lnTo>
                  <a:pt x="431" y="69"/>
                </a:lnTo>
                <a:lnTo>
                  <a:pt x="417" y="71"/>
                </a:lnTo>
                <a:lnTo>
                  <a:pt x="403" y="79"/>
                </a:lnTo>
                <a:lnTo>
                  <a:pt x="405" y="85"/>
                </a:lnTo>
                <a:lnTo>
                  <a:pt x="410" y="92"/>
                </a:lnTo>
                <a:lnTo>
                  <a:pt x="415" y="112"/>
                </a:lnTo>
                <a:lnTo>
                  <a:pt x="410" y="125"/>
                </a:lnTo>
                <a:lnTo>
                  <a:pt x="401" y="127"/>
                </a:lnTo>
                <a:lnTo>
                  <a:pt x="390" y="140"/>
                </a:lnTo>
                <a:lnTo>
                  <a:pt x="383" y="150"/>
                </a:lnTo>
                <a:lnTo>
                  <a:pt x="369" y="158"/>
                </a:lnTo>
                <a:lnTo>
                  <a:pt x="358" y="161"/>
                </a:lnTo>
                <a:lnTo>
                  <a:pt x="349" y="166"/>
                </a:lnTo>
                <a:lnTo>
                  <a:pt x="345" y="176"/>
                </a:lnTo>
                <a:lnTo>
                  <a:pt x="344" y="182"/>
                </a:lnTo>
                <a:lnTo>
                  <a:pt x="345" y="189"/>
                </a:lnTo>
                <a:lnTo>
                  <a:pt x="345" y="195"/>
                </a:lnTo>
                <a:lnTo>
                  <a:pt x="345" y="201"/>
                </a:lnTo>
                <a:lnTo>
                  <a:pt x="347" y="210"/>
                </a:lnTo>
                <a:lnTo>
                  <a:pt x="347" y="217"/>
                </a:lnTo>
                <a:lnTo>
                  <a:pt x="336" y="219"/>
                </a:lnTo>
                <a:lnTo>
                  <a:pt x="321" y="227"/>
                </a:lnTo>
                <a:lnTo>
                  <a:pt x="308" y="232"/>
                </a:lnTo>
                <a:lnTo>
                  <a:pt x="299" y="237"/>
                </a:lnTo>
                <a:lnTo>
                  <a:pt x="297" y="240"/>
                </a:lnTo>
                <a:lnTo>
                  <a:pt x="295" y="245"/>
                </a:lnTo>
                <a:lnTo>
                  <a:pt x="295" y="260"/>
                </a:lnTo>
                <a:lnTo>
                  <a:pt x="297" y="273"/>
                </a:lnTo>
                <a:lnTo>
                  <a:pt x="297" y="278"/>
                </a:lnTo>
                <a:lnTo>
                  <a:pt x="297" y="283"/>
                </a:lnTo>
                <a:lnTo>
                  <a:pt x="297" y="285"/>
                </a:lnTo>
                <a:lnTo>
                  <a:pt x="297" y="288"/>
                </a:lnTo>
                <a:lnTo>
                  <a:pt x="290" y="293"/>
                </a:lnTo>
                <a:lnTo>
                  <a:pt x="281" y="311"/>
                </a:lnTo>
                <a:lnTo>
                  <a:pt x="286" y="319"/>
                </a:lnTo>
                <a:lnTo>
                  <a:pt x="290" y="326"/>
                </a:lnTo>
                <a:lnTo>
                  <a:pt x="286" y="330"/>
                </a:lnTo>
                <a:lnTo>
                  <a:pt x="279" y="334"/>
                </a:lnTo>
                <a:lnTo>
                  <a:pt x="270" y="349"/>
                </a:lnTo>
                <a:lnTo>
                  <a:pt x="270" y="357"/>
                </a:lnTo>
                <a:lnTo>
                  <a:pt x="270" y="362"/>
                </a:lnTo>
                <a:lnTo>
                  <a:pt x="266" y="358"/>
                </a:lnTo>
                <a:lnTo>
                  <a:pt x="261" y="352"/>
                </a:lnTo>
                <a:lnTo>
                  <a:pt x="252" y="352"/>
                </a:lnTo>
                <a:lnTo>
                  <a:pt x="246" y="357"/>
                </a:lnTo>
                <a:lnTo>
                  <a:pt x="241" y="365"/>
                </a:lnTo>
                <a:lnTo>
                  <a:pt x="232" y="368"/>
                </a:lnTo>
                <a:lnTo>
                  <a:pt x="224" y="372"/>
                </a:lnTo>
                <a:lnTo>
                  <a:pt x="216" y="383"/>
                </a:lnTo>
                <a:lnTo>
                  <a:pt x="211" y="393"/>
                </a:lnTo>
                <a:lnTo>
                  <a:pt x="204" y="383"/>
                </a:lnTo>
                <a:lnTo>
                  <a:pt x="208" y="376"/>
                </a:lnTo>
                <a:lnTo>
                  <a:pt x="216" y="370"/>
                </a:lnTo>
                <a:lnTo>
                  <a:pt x="216" y="364"/>
                </a:lnTo>
                <a:lnTo>
                  <a:pt x="216" y="357"/>
                </a:lnTo>
                <a:lnTo>
                  <a:pt x="216" y="351"/>
                </a:lnTo>
                <a:lnTo>
                  <a:pt x="216" y="347"/>
                </a:lnTo>
                <a:lnTo>
                  <a:pt x="213" y="337"/>
                </a:lnTo>
                <a:lnTo>
                  <a:pt x="213" y="324"/>
                </a:lnTo>
                <a:lnTo>
                  <a:pt x="219" y="323"/>
                </a:lnTo>
                <a:lnTo>
                  <a:pt x="226" y="324"/>
                </a:lnTo>
                <a:lnTo>
                  <a:pt x="231" y="319"/>
                </a:lnTo>
                <a:lnTo>
                  <a:pt x="233" y="306"/>
                </a:lnTo>
                <a:lnTo>
                  <a:pt x="245" y="288"/>
                </a:lnTo>
                <a:lnTo>
                  <a:pt x="253" y="284"/>
                </a:lnTo>
                <a:lnTo>
                  <a:pt x="258" y="280"/>
                </a:lnTo>
                <a:lnTo>
                  <a:pt x="257" y="270"/>
                </a:lnTo>
                <a:lnTo>
                  <a:pt x="248" y="264"/>
                </a:lnTo>
                <a:lnTo>
                  <a:pt x="241" y="258"/>
                </a:lnTo>
                <a:lnTo>
                  <a:pt x="241" y="240"/>
                </a:lnTo>
                <a:lnTo>
                  <a:pt x="242" y="224"/>
                </a:lnTo>
                <a:lnTo>
                  <a:pt x="242" y="212"/>
                </a:lnTo>
                <a:lnTo>
                  <a:pt x="226" y="207"/>
                </a:lnTo>
                <a:lnTo>
                  <a:pt x="213" y="207"/>
                </a:lnTo>
                <a:lnTo>
                  <a:pt x="197" y="209"/>
                </a:lnTo>
                <a:lnTo>
                  <a:pt x="188" y="219"/>
                </a:lnTo>
                <a:lnTo>
                  <a:pt x="181" y="227"/>
                </a:lnTo>
                <a:lnTo>
                  <a:pt x="170" y="229"/>
                </a:lnTo>
                <a:lnTo>
                  <a:pt x="163" y="227"/>
                </a:lnTo>
                <a:lnTo>
                  <a:pt x="163" y="221"/>
                </a:lnTo>
                <a:lnTo>
                  <a:pt x="163" y="214"/>
                </a:lnTo>
                <a:lnTo>
                  <a:pt x="159" y="209"/>
                </a:lnTo>
                <a:lnTo>
                  <a:pt x="145" y="207"/>
                </a:lnTo>
                <a:lnTo>
                  <a:pt x="131" y="209"/>
                </a:lnTo>
                <a:lnTo>
                  <a:pt x="81" y="207"/>
                </a:lnTo>
                <a:lnTo>
                  <a:pt x="68" y="204"/>
                </a:lnTo>
                <a:lnTo>
                  <a:pt x="56" y="207"/>
                </a:lnTo>
                <a:lnTo>
                  <a:pt x="49" y="211"/>
                </a:lnTo>
                <a:lnTo>
                  <a:pt x="43" y="219"/>
                </a:lnTo>
                <a:lnTo>
                  <a:pt x="34" y="229"/>
                </a:lnTo>
                <a:lnTo>
                  <a:pt x="25" y="234"/>
                </a:lnTo>
                <a:lnTo>
                  <a:pt x="18" y="238"/>
                </a:lnTo>
                <a:lnTo>
                  <a:pt x="11" y="237"/>
                </a:lnTo>
                <a:lnTo>
                  <a:pt x="7" y="232"/>
                </a:lnTo>
                <a:lnTo>
                  <a:pt x="0" y="222"/>
                </a:lnTo>
                <a:lnTo>
                  <a:pt x="3" y="214"/>
                </a:lnTo>
                <a:lnTo>
                  <a:pt x="9" y="207"/>
                </a:lnTo>
                <a:lnTo>
                  <a:pt x="10" y="199"/>
                </a:lnTo>
                <a:lnTo>
                  <a:pt x="9" y="191"/>
                </a:lnTo>
                <a:lnTo>
                  <a:pt x="9" y="186"/>
                </a:lnTo>
                <a:lnTo>
                  <a:pt x="9" y="181"/>
                </a:lnTo>
                <a:lnTo>
                  <a:pt x="4" y="168"/>
                </a:lnTo>
                <a:lnTo>
                  <a:pt x="0" y="158"/>
                </a:lnTo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IN" sz="2000" dirty="0"/>
          </a:p>
        </p:txBody>
      </p:sp>
      <p:sp>
        <p:nvSpPr>
          <p:cNvPr id="52" name="Freeform 49"/>
          <p:cNvSpPr/>
          <p:nvPr/>
        </p:nvSpPr>
        <p:spPr bwMode="auto">
          <a:xfrm>
            <a:off x="1707020" y="3127375"/>
            <a:ext cx="1120775" cy="855663"/>
          </a:xfrm>
          <a:custGeom>
            <a:avLst/>
            <a:gdLst>
              <a:gd name="T0" fmla="*/ 2957372 w 549"/>
              <a:gd name="T1" fmla="*/ 56 h 471"/>
              <a:gd name="T2" fmla="*/ 7811533 w 549"/>
              <a:gd name="T3" fmla="*/ 51 h 471"/>
              <a:gd name="T4" fmla="*/ 8924180 w 549"/>
              <a:gd name="T5" fmla="*/ 18 h 471"/>
              <a:gd name="T6" fmla="*/ 13161351 w 549"/>
              <a:gd name="T7" fmla="*/ 31 h 471"/>
              <a:gd name="T8" fmla="*/ 18355431 w 549"/>
              <a:gd name="T9" fmla="*/ 19 h 471"/>
              <a:gd name="T10" fmla="*/ 20701341 w 549"/>
              <a:gd name="T11" fmla="*/ 36 h 471"/>
              <a:gd name="T12" fmla="*/ 22997366 w 549"/>
              <a:gd name="T13" fmla="*/ 3 h 471"/>
              <a:gd name="T14" fmla="*/ 27704324 w 549"/>
              <a:gd name="T15" fmla="*/ 0 h 471"/>
              <a:gd name="T16" fmla="*/ 31075458 w 549"/>
              <a:gd name="T17" fmla="*/ 32 h 471"/>
              <a:gd name="T18" fmla="*/ 34836254 w 549"/>
              <a:gd name="T19" fmla="*/ 40 h 471"/>
              <a:gd name="T20" fmla="*/ 35479117 w 549"/>
              <a:gd name="T21" fmla="*/ 58 h 471"/>
              <a:gd name="T22" fmla="*/ 36070713 w 549"/>
              <a:gd name="T23" fmla="*/ 58 h 471"/>
              <a:gd name="T24" fmla="*/ 38104847 w 549"/>
              <a:gd name="T25" fmla="*/ 58 h 471"/>
              <a:gd name="T26" fmla="*/ 41151776 w 549"/>
              <a:gd name="T27" fmla="*/ 58 h 471"/>
              <a:gd name="T28" fmla="*/ 42925574 w 549"/>
              <a:gd name="T29" fmla="*/ 68 h 471"/>
              <a:gd name="T30" fmla="*/ 41865394 w 549"/>
              <a:gd name="T31" fmla="*/ 80 h 471"/>
              <a:gd name="T32" fmla="*/ 41137501 w 549"/>
              <a:gd name="T33" fmla="*/ 91 h 471"/>
              <a:gd name="T34" fmla="*/ 41137501 w 549"/>
              <a:gd name="T35" fmla="*/ 110 h 471"/>
              <a:gd name="T36" fmla="*/ 40357790 w 549"/>
              <a:gd name="T37" fmla="*/ 119 h 471"/>
              <a:gd name="T38" fmla="*/ 39098116 w 549"/>
              <a:gd name="T39" fmla="*/ 123 h 471"/>
              <a:gd name="T40" fmla="*/ 41521167 w 549"/>
              <a:gd name="T41" fmla="*/ 133 h 471"/>
              <a:gd name="T42" fmla="*/ 38986738 w 549"/>
              <a:gd name="T43" fmla="*/ 139 h 471"/>
              <a:gd name="T44" fmla="*/ 39098116 w 549"/>
              <a:gd name="T45" fmla="*/ 144 h 471"/>
              <a:gd name="T46" fmla="*/ 37775379 w 549"/>
              <a:gd name="T47" fmla="*/ 156 h 471"/>
              <a:gd name="T48" fmla="*/ 36795526 w 549"/>
              <a:gd name="T49" fmla="*/ 163 h 471"/>
              <a:gd name="T50" fmla="*/ 34950349 w 549"/>
              <a:gd name="T51" fmla="*/ 172 h 471"/>
              <a:gd name="T52" fmla="*/ 32914565 w 549"/>
              <a:gd name="T53" fmla="*/ 172 h 471"/>
              <a:gd name="T54" fmla="*/ 31964067 w 549"/>
              <a:gd name="T55" fmla="*/ 165 h 471"/>
              <a:gd name="T56" fmla="*/ 31964067 w 549"/>
              <a:gd name="T57" fmla="*/ 157 h 471"/>
              <a:gd name="T58" fmla="*/ 30429771 w 549"/>
              <a:gd name="T59" fmla="*/ 138 h 471"/>
              <a:gd name="T60" fmla="*/ 31964067 w 549"/>
              <a:gd name="T61" fmla="*/ 127 h 471"/>
              <a:gd name="T62" fmla="*/ 30429771 w 549"/>
              <a:gd name="T63" fmla="*/ 120 h 471"/>
              <a:gd name="T64" fmla="*/ 31105900 w 549"/>
              <a:gd name="T65" fmla="*/ 100 h 471"/>
              <a:gd name="T66" fmla="*/ 31620786 w 549"/>
              <a:gd name="T67" fmla="*/ 94 h 471"/>
              <a:gd name="T68" fmla="*/ 29661460 w 549"/>
              <a:gd name="T69" fmla="*/ 102 h 471"/>
              <a:gd name="T70" fmla="*/ 28685696 w 549"/>
              <a:gd name="T71" fmla="*/ 119 h 471"/>
              <a:gd name="T72" fmla="*/ 27070527 w 549"/>
              <a:gd name="T73" fmla="*/ 136 h 471"/>
              <a:gd name="T74" fmla="*/ 18250609 w 549"/>
              <a:gd name="T75" fmla="*/ 149 h 471"/>
              <a:gd name="T76" fmla="*/ 14442167 w 549"/>
              <a:gd name="T77" fmla="*/ 138 h 471"/>
              <a:gd name="T78" fmla="*/ 10686351 w 549"/>
              <a:gd name="T79" fmla="*/ 115 h 471"/>
              <a:gd name="T80" fmla="*/ 6756684 w 549"/>
              <a:gd name="T81" fmla="*/ 82 h 471"/>
              <a:gd name="T82" fmla="*/ 9964733 w 549"/>
              <a:gd name="T83" fmla="*/ 82 h 471"/>
              <a:gd name="T84" fmla="*/ 14533967 w 549"/>
              <a:gd name="T85" fmla="*/ 75 h 471"/>
              <a:gd name="T86" fmla="*/ 17846945 w 549"/>
              <a:gd name="T87" fmla="*/ 58 h 471"/>
              <a:gd name="T88" fmla="*/ 13540837 w 549"/>
              <a:gd name="T89" fmla="*/ 58 h 471"/>
              <a:gd name="T90" fmla="*/ 9934751 w 549"/>
              <a:gd name="T91" fmla="*/ 58 h 471"/>
              <a:gd name="T92" fmla="*/ 5547008 w 549"/>
              <a:gd name="T93" fmla="*/ 58 h 471"/>
              <a:gd name="T94" fmla="*/ 3863181 w 549"/>
              <a:gd name="T95" fmla="*/ 58 h 471"/>
              <a:gd name="T96" fmla="*/ 0 w 549"/>
              <a:gd name="T97" fmla="*/ 46 h 471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549"/>
              <a:gd name="T148" fmla="*/ 0 h 471"/>
              <a:gd name="T149" fmla="*/ 549 w 549"/>
              <a:gd name="T150" fmla="*/ 471 h 471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549" h="471">
                <a:moveTo>
                  <a:pt x="0" y="46"/>
                </a:moveTo>
                <a:lnTo>
                  <a:pt x="10" y="46"/>
                </a:lnTo>
                <a:lnTo>
                  <a:pt x="24" y="49"/>
                </a:lnTo>
                <a:lnTo>
                  <a:pt x="38" y="56"/>
                </a:lnTo>
                <a:lnTo>
                  <a:pt x="61" y="59"/>
                </a:lnTo>
                <a:lnTo>
                  <a:pt x="72" y="54"/>
                </a:lnTo>
                <a:lnTo>
                  <a:pt x="88" y="54"/>
                </a:lnTo>
                <a:lnTo>
                  <a:pt x="100" y="51"/>
                </a:lnTo>
                <a:lnTo>
                  <a:pt x="101" y="43"/>
                </a:lnTo>
                <a:lnTo>
                  <a:pt x="97" y="31"/>
                </a:lnTo>
                <a:lnTo>
                  <a:pt x="97" y="21"/>
                </a:lnTo>
                <a:lnTo>
                  <a:pt x="113" y="18"/>
                </a:lnTo>
                <a:lnTo>
                  <a:pt x="122" y="21"/>
                </a:lnTo>
                <a:lnTo>
                  <a:pt x="132" y="26"/>
                </a:lnTo>
                <a:lnTo>
                  <a:pt x="150" y="31"/>
                </a:lnTo>
                <a:lnTo>
                  <a:pt x="168" y="31"/>
                </a:lnTo>
                <a:lnTo>
                  <a:pt x="181" y="33"/>
                </a:lnTo>
                <a:lnTo>
                  <a:pt x="193" y="34"/>
                </a:lnTo>
                <a:lnTo>
                  <a:pt x="221" y="28"/>
                </a:lnTo>
                <a:lnTo>
                  <a:pt x="235" y="19"/>
                </a:lnTo>
                <a:lnTo>
                  <a:pt x="246" y="16"/>
                </a:lnTo>
                <a:lnTo>
                  <a:pt x="249" y="22"/>
                </a:lnTo>
                <a:lnTo>
                  <a:pt x="253" y="31"/>
                </a:lnTo>
                <a:lnTo>
                  <a:pt x="264" y="36"/>
                </a:lnTo>
                <a:lnTo>
                  <a:pt x="280" y="23"/>
                </a:lnTo>
                <a:lnTo>
                  <a:pt x="282" y="13"/>
                </a:lnTo>
                <a:lnTo>
                  <a:pt x="285" y="6"/>
                </a:lnTo>
                <a:lnTo>
                  <a:pt x="295" y="3"/>
                </a:lnTo>
                <a:lnTo>
                  <a:pt x="310" y="6"/>
                </a:lnTo>
                <a:lnTo>
                  <a:pt x="326" y="2"/>
                </a:lnTo>
                <a:lnTo>
                  <a:pt x="341" y="1"/>
                </a:lnTo>
                <a:lnTo>
                  <a:pt x="354" y="0"/>
                </a:lnTo>
                <a:lnTo>
                  <a:pt x="366" y="4"/>
                </a:lnTo>
                <a:lnTo>
                  <a:pt x="381" y="18"/>
                </a:lnTo>
                <a:lnTo>
                  <a:pt x="387" y="28"/>
                </a:lnTo>
                <a:lnTo>
                  <a:pt x="397" y="32"/>
                </a:lnTo>
                <a:lnTo>
                  <a:pt x="408" y="32"/>
                </a:lnTo>
                <a:lnTo>
                  <a:pt x="422" y="32"/>
                </a:lnTo>
                <a:lnTo>
                  <a:pt x="436" y="34"/>
                </a:lnTo>
                <a:lnTo>
                  <a:pt x="445" y="40"/>
                </a:lnTo>
                <a:lnTo>
                  <a:pt x="444" y="46"/>
                </a:lnTo>
                <a:lnTo>
                  <a:pt x="442" y="54"/>
                </a:lnTo>
                <a:lnTo>
                  <a:pt x="446" y="69"/>
                </a:lnTo>
                <a:lnTo>
                  <a:pt x="454" y="74"/>
                </a:lnTo>
                <a:lnTo>
                  <a:pt x="465" y="77"/>
                </a:lnTo>
                <a:lnTo>
                  <a:pt x="474" y="85"/>
                </a:lnTo>
                <a:lnTo>
                  <a:pt x="469" y="97"/>
                </a:lnTo>
                <a:lnTo>
                  <a:pt x="462" y="107"/>
                </a:lnTo>
                <a:lnTo>
                  <a:pt x="470" y="107"/>
                </a:lnTo>
                <a:lnTo>
                  <a:pt x="483" y="107"/>
                </a:lnTo>
                <a:lnTo>
                  <a:pt x="485" y="117"/>
                </a:lnTo>
                <a:lnTo>
                  <a:pt x="487" y="128"/>
                </a:lnTo>
                <a:lnTo>
                  <a:pt x="495" y="135"/>
                </a:lnTo>
                <a:lnTo>
                  <a:pt x="506" y="141"/>
                </a:lnTo>
                <a:lnTo>
                  <a:pt x="516" y="151"/>
                </a:lnTo>
                <a:lnTo>
                  <a:pt x="526" y="164"/>
                </a:lnTo>
                <a:lnTo>
                  <a:pt x="533" y="169"/>
                </a:lnTo>
                <a:lnTo>
                  <a:pt x="545" y="180"/>
                </a:lnTo>
                <a:lnTo>
                  <a:pt x="547" y="185"/>
                </a:lnTo>
                <a:lnTo>
                  <a:pt x="548" y="192"/>
                </a:lnTo>
                <a:lnTo>
                  <a:pt x="545" y="199"/>
                </a:lnTo>
                <a:lnTo>
                  <a:pt x="545" y="204"/>
                </a:lnTo>
                <a:lnTo>
                  <a:pt x="545" y="208"/>
                </a:lnTo>
                <a:lnTo>
                  <a:pt x="535" y="217"/>
                </a:lnTo>
                <a:lnTo>
                  <a:pt x="527" y="220"/>
                </a:lnTo>
                <a:lnTo>
                  <a:pt x="524" y="224"/>
                </a:lnTo>
                <a:lnTo>
                  <a:pt x="523" y="229"/>
                </a:lnTo>
                <a:lnTo>
                  <a:pt x="525" y="238"/>
                </a:lnTo>
                <a:lnTo>
                  <a:pt x="525" y="244"/>
                </a:lnTo>
                <a:lnTo>
                  <a:pt x="525" y="250"/>
                </a:lnTo>
                <a:lnTo>
                  <a:pt x="525" y="266"/>
                </a:lnTo>
                <a:lnTo>
                  <a:pt x="525" y="276"/>
                </a:lnTo>
                <a:lnTo>
                  <a:pt x="519" y="281"/>
                </a:lnTo>
                <a:lnTo>
                  <a:pt x="516" y="286"/>
                </a:lnTo>
                <a:lnTo>
                  <a:pt x="515" y="291"/>
                </a:lnTo>
                <a:lnTo>
                  <a:pt x="516" y="296"/>
                </a:lnTo>
                <a:lnTo>
                  <a:pt x="513" y="306"/>
                </a:lnTo>
                <a:lnTo>
                  <a:pt x="506" y="314"/>
                </a:lnTo>
                <a:lnTo>
                  <a:pt x="501" y="310"/>
                </a:lnTo>
                <a:lnTo>
                  <a:pt x="500" y="306"/>
                </a:lnTo>
                <a:lnTo>
                  <a:pt x="500" y="317"/>
                </a:lnTo>
                <a:lnTo>
                  <a:pt x="505" y="324"/>
                </a:lnTo>
                <a:lnTo>
                  <a:pt x="516" y="330"/>
                </a:lnTo>
                <a:lnTo>
                  <a:pt x="530" y="336"/>
                </a:lnTo>
                <a:lnTo>
                  <a:pt x="536" y="342"/>
                </a:lnTo>
                <a:lnTo>
                  <a:pt x="527" y="348"/>
                </a:lnTo>
                <a:lnTo>
                  <a:pt x="509" y="352"/>
                </a:lnTo>
                <a:lnTo>
                  <a:pt x="498" y="356"/>
                </a:lnTo>
                <a:lnTo>
                  <a:pt x="488" y="357"/>
                </a:lnTo>
                <a:lnTo>
                  <a:pt x="483" y="357"/>
                </a:lnTo>
                <a:lnTo>
                  <a:pt x="488" y="362"/>
                </a:lnTo>
                <a:lnTo>
                  <a:pt x="500" y="370"/>
                </a:lnTo>
                <a:lnTo>
                  <a:pt x="508" y="389"/>
                </a:lnTo>
                <a:lnTo>
                  <a:pt x="505" y="408"/>
                </a:lnTo>
                <a:lnTo>
                  <a:pt x="492" y="410"/>
                </a:lnTo>
                <a:lnTo>
                  <a:pt x="484" y="406"/>
                </a:lnTo>
                <a:lnTo>
                  <a:pt x="478" y="406"/>
                </a:lnTo>
                <a:lnTo>
                  <a:pt x="477" y="414"/>
                </a:lnTo>
                <a:lnTo>
                  <a:pt x="477" y="427"/>
                </a:lnTo>
                <a:lnTo>
                  <a:pt x="469" y="431"/>
                </a:lnTo>
                <a:lnTo>
                  <a:pt x="461" y="435"/>
                </a:lnTo>
                <a:lnTo>
                  <a:pt x="453" y="449"/>
                </a:lnTo>
                <a:lnTo>
                  <a:pt x="451" y="460"/>
                </a:lnTo>
                <a:lnTo>
                  <a:pt x="447" y="467"/>
                </a:lnTo>
                <a:lnTo>
                  <a:pt x="442" y="465"/>
                </a:lnTo>
                <a:lnTo>
                  <a:pt x="435" y="462"/>
                </a:lnTo>
                <a:lnTo>
                  <a:pt x="427" y="467"/>
                </a:lnTo>
                <a:lnTo>
                  <a:pt x="421" y="470"/>
                </a:lnTo>
                <a:lnTo>
                  <a:pt x="419" y="464"/>
                </a:lnTo>
                <a:lnTo>
                  <a:pt x="417" y="457"/>
                </a:lnTo>
                <a:lnTo>
                  <a:pt x="413" y="457"/>
                </a:lnTo>
                <a:lnTo>
                  <a:pt x="408" y="442"/>
                </a:lnTo>
                <a:lnTo>
                  <a:pt x="407" y="433"/>
                </a:lnTo>
                <a:lnTo>
                  <a:pt x="408" y="424"/>
                </a:lnTo>
                <a:lnTo>
                  <a:pt x="408" y="416"/>
                </a:lnTo>
                <a:lnTo>
                  <a:pt x="408" y="409"/>
                </a:lnTo>
                <a:lnTo>
                  <a:pt x="404" y="388"/>
                </a:lnTo>
                <a:lnTo>
                  <a:pt x="398" y="375"/>
                </a:lnTo>
                <a:lnTo>
                  <a:pt x="394" y="363"/>
                </a:lnTo>
                <a:lnTo>
                  <a:pt x="389" y="352"/>
                </a:lnTo>
                <a:lnTo>
                  <a:pt x="387" y="342"/>
                </a:lnTo>
                <a:lnTo>
                  <a:pt x="397" y="324"/>
                </a:lnTo>
                <a:lnTo>
                  <a:pt x="404" y="321"/>
                </a:lnTo>
                <a:lnTo>
                  <a:pt x="408" y="319"/>
                </a:lnTo>
                <a:lnTo>
                  <a:pt x="405" y="317"/>
                </a:lnTo>
                <a:lnTo>
                  <a:pt x="401" y="314"/>
                </a:lnTo>
                <a:lnTo>
                  <a:pt x="391" y="309"/>
                </a:lnTo>
                <a:lnTo>
                  <a:pt x="389" y="299"/>
                </a:lnTo>
                <a:lnTo>
                  <a:pt x="389" y="286"/>
                </a:lnTo>
                <a:lnTo>
                  <a:pt x="388" y="269"/>
                </a:lnTo>
                <a:lnTo>
                  <a:pt x="391" y="258"/>
                </a:lnTo>
                <a:lnTo>
                  <a:pt x="398" y="256"/>
                </a:lnTo>
                <a:lnTo>
                  <a:pt x="408" y="258"/>
                </a:lnTo>
                <a:lnTo>
                  <a:pt x="424" y="258"/>
                </a:lnTo>
                <a:lnTo>
                  <a:pt x="419" y="251"/>
                </a:lnTo>
                <a:lnTo>
                  <a:pt x="405" y="245"/>
                </a:lnTo>
                <a:lnTo>
                  <a:pt x="389" y="239"/>
                </a:lnTo>
                <a:lnTo>
                  <a:pt x="378" y="243"/>
                </a:lnTo>
                <a:lnTo>
                  <a:pt x="378" y="250"/>
                </a:lnTo>
                <a:lnTo>
                  <a:pt x="378" y="261"/>
                </a:lnTo>
                <a:lnTo>
                  <a:pt x="371" y="268"/>
                </a:lnTo>
                <a:lnTo>
                  <a:pt x="365" y="276"/>
                </a:lnTo>
                <a:lnTo>
                  <a:pt x="365" y="285"/>
                </a:lnTo>
                <a:lnTo>
                  <a:pt x="367" y="296"/>
                </a:lnTo>
                <a:lnTo>
                  <a:pt x="367" y="310"/>
                </a:lnTo>
                <a:lnTo>
                  <a:pt x="365" y="322"/>
                </a:lnTo>
                <a:lnTo>
                  <a:pt x="357" y="334"/>
                </a:lnTo>
                <a:lnTo>
                  <a:pt x="346" y="345"/>
                </a:lnTo>
                <a:lnTo>
                  <a:pt x="327" y="363"/>
                </a:lnTo>
                <a:lnTo>
                  <a:pt x="286" y="383"/>
                </a:lnTo>
                <a:lnTo>
                  <a:pt x="262" y="386"/>
                </a:lnTo>
                <a:lnTo>
                  <a:pt x="232" y="386"/>
                </a:lnTo>
                <a:lnTo>
                  <a:pt x="214" y="381"/>
                </a:lnTo>
                <a:lnTo>
                  <a:pt x="200" y="370"/>
                </a:lnTo>
                <a:lnTo>
                  <a:pt x="189" y="360"/>
                </a:lnTo>
                <a:lnTo>
                  <a:pt x="184" y="352"/>
                </a:lnTo>
                <a:lnTo>
                  <a:pt x="180" y="342"/>
                </a:lnTo>
                <a:lnTo>
                  <a:pt x="168" y="332"/>
                </a:lnTo>
                <a:lnTo>
                  <a:pt x="150" y="309"/>
                </a:lnTo>
                <a:lnTo>
                  <a:pt x="136" y="286"/>
                </a:lnTo>
                <a:lnTo>
                  <a:pt x="115" y="258"/>
                </a:lnTo>
                <a:lnTo>
                  <a:pt x="100" y="240"/>
                </a:lnTo>
                <a:lnTo>
                  <a:pt x="89" y="230"/>
                </a:lnTo>
                <a:lnTo>
                  <a:pt x="86" y="220"/>
                </a:lnTo>
                <a:lnTo>
                  <a:pt x="95" y="212"/>
                </a:lnTo>
                <a:lnTo>
                  <a:pt x="105" y="218"/>
                </a:lnTo>
                <a:lnTo>
                  <a:pt x="115" y="225"/>
                </a:lnTo>
                <a:lnTo>
                  <a:pt x="128" y="221"/>
                </a:lnTo>
                <a:lnTo>
                  <a:pt x="143" y="212"/>
                </a:lnTo>
                <a:lnTo>
                  <a:pt x="159" y="209"/>
                </a:lnTo>
                <a:lnTo>
                  <a:pt x="174" y="210"/>
                </a:lnTo>
                <a:lnTo>
                  <a:pt x="186" y="207"/>
                </a:lnTo>
                <a:lnTo>
                  <a:pt x="195" y="199"/>
                </a:lnTo>
                <a:lnTo>
                  <a:pt x="202" y="189"/>
                </a:lnTo>
                <a:lnTo>
                  <a:pt x="214" y="179"/>
                </a:lnTo>
                <a:lnTo>
                  <a:pt x="228" y="168"/>
                </a:lnTo>
                <a:lnTo>
                  <a:pt x="232" y="161"/>
                </a:lnTo>
                <a:lnTo>
                  <a:pt x="223" y="159"/>
                </a:lnTo>
                <a:lnTo>
                  <a:pt x="205" y="164"/>
                </a:lnTo>
                <a:lnTo>
                  <a:pt x="173" y="171"/>
                </a:lnTo>
                <a:lnTo>
                  <a:pt x="164" y="178"/>
                </a:lnTo>
                <a:lnTo>
                  <a:pt x="155" y="182"/>
                </a:lnTo>
                <a:lnTo>
                  <a:pt x="141" y="175"/>
                </a:lnTo>
                <a:lnTo>
                  <a:pt x="127" y="164"/>
                </a:lnTo>
                <a:lnTo>
                  <a:pt x="110" y="159"/>
                </a:lnTo>
                <a:lnTo>
                  <a:pt x="93" y="153"/>
                </a:lnTo>
                <a:lnTo>
                  <a:pt x="74" y="133"/>
                </a:lnTo>
                <a:lnTo>
                  <a:pt x="70" y="115"/>
                </a:lnTo>
                <a:lnTo>
                  <a:pt x="71" y="101"/>
                </a:lnTo>
                <a:lnTo>
                  <a:pt x="70" y="92"/>
                </a:lnTo>
                <a:lnTo>
                  <a:pt x="62" y="92"/>
                </a:lnTo>
                <a:lnTo>
                  <a:pt x="49" y="95"/>
                </a:lnTo>
                <a:lnTo>
                  <a:pt x="26" y="85"/>
                </a:lnTo>
                <a:lnTo>
                  <a:pt x="18" y="73"/>
                </a:lnTo>
                <a:lnTo>
                  <a:pt x="10" y="59"/>
                </a:lnTo>
                <a:lnTo>
                  <a:pt x="0" y="46"/>
                </a:lnTo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IN" sz="2000" dirty="0"/>
          </a:p>
        </p:txBody>
      </p:sp>
      <p:grpSp>
        <p:nvGrpSpPr>
          <p:cNvPr id="4" name="Group 3"/>
          <p:cNvGrpSpPr/>
          <p:nvPr/>
        </p:nvGrpSpPr>
        <p:grpSpPr>
          <a:xfrm>
            <a:off x="3338970" y="4906525"/>
            <a:ext cx="638691" cy="572980"/>
            <a:chOff x="5635124" y="5577974"/>
            <a:chExt cx="1845676" cy="1845676"/>
          </a:xfrm>
        </p:grpSpPr>
        <p:grpSp>
          <p:nvGrpSpPr>
            <p:cNvPr id="5" name="Group 4"/>
            <p:cNvGrpSpPr/>
            <p:nvPr/>
          </p:nvGrpSpPr>
          <p:grpSpPr>
            <a:xfrm flipH="1">
              <a:off x="5635124" y="5577974"/>
              <a:ext cx="1845676" cy="1845676"/>
              <a:chOff x="17519649" y="-1"/>
              <a:chExt cx="13716002" cy="13716002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20908048" y="3388399"/>
                <a:ext cx="6939202" cy="6939202"/>
              </a:xfrm>
              <a:prstGeom prst="ellipse">
                <a:avLst/>
              </a:prstGeom>
              <a:noFill/>
              <a:ln w="127000"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19202986" y="1683337"/>
                <a:ext cx="10349327" cy="10349327"/>
              </a:xfrm>
              <a:prstGeom prst="ellipse">
                <a:avLst/>
              </a:prstGeom>
              <a:noFill/>
              <a:ln w="127000"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17519649" y="-1"/>
                <a:ext cx="13716002" cy="13716002"/>
              </a:xfrm>
              <a:prstGeom prst="ellipse">
                <a:avLst/>
              </a:prstGeom>
              <a:noFill/>
              <a:ln w="127000">
                <a:solidFill>
                  <a:schemeClr val="accent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" name="Oval 5"/>
            <p:cNvSpPr/>
            <p:nvPr/>
          </p:nvSpPr>
          <p:spPr>
            <a:xfrm>
              <a:off x="6433650" y="6372300"/>
              <a:ext cx="247950" cy="2479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2654758" y="2470665"/>
            <a:ext cx="728042" cy="760970"/>
            <a:chOff x="5635124" y="5577974"/>
            <a:chExt cx="1845676" cy="1845676"/>
          </a:xfrm>
        </p:grpSpPr>
        <p:grpSp>
          <p:nvGrpSpPr>
            <p:cNvPr id="54" name="Group 53"/>
            <p:cNvGrpSpPr/>
            <p:nvPr/>
          </p:nvGrpSpPr>
          <p:grpSpPr>
            <a:xfrm flipH="1">
              <a:off x="5635124" y="5577974"/>
              <a:ext cx="1845676" cy="1845676"/>
              <a:chOff x="17519649" y="-1"/>
              <a:chExt cx="13716002" cy="13716002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20908048" y="3388399"/>
                <a:ext cx="6939202" cy="6939202"/>
              </a:xfrm>
              <a:prstGeom prst="ellipse">
                <a:avLst/>
              </a:prstGeom>
              <a:noFill/>
              <a:ln w="127000"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19202986" y="1683337"/>
                <a:ext cx="10349327" cy="10349327"/>
              </a:xfrm>
              <a:prstGeom prst="ellipse">
                <a:avLst/>
              </a:prstGeom>
              <a:noFill/>
              <a:ln w="127000"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17519649" y="-1"/>
                <a:ext cx="13716002" cy="13716002"/>
              </a:xfrm>
              <a:prstGeom prst="ellipse">
                <a:avLst/>
              </a:prstGeom>
              <a:noFill/>
              <a:ln w="127000">
                <a:solidFill>
                  <a:schemeClr val="accent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5" name="Oval 54"/>
            <p:cNvSpPr/>
            <p:nvPr/>
          </p:nvSpPr>
          <p:spPr>
            <a:xfrm>
              <a:off x="6433650" y="6372300"/>
              <a:ext cx="247950" cy="2479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9" name="Title 70"/>
          <p:cNvSpPr txBox="1"/>
          <p:nvPr/>
        </p:nvSpPr>
        <p:spPr bwMode="auto">
          <a:xfrm>
            <a:off x="326713" y="580949"/>
            <a:ext cx="685799" cy="5587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vert270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0000A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00A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IN" sz="2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Century Gothic" panose="020B0502020202020204" pitchFamily="34" charset="0"/>
              </a:rPr>
              <a:t>Closer proximity to customers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017414" y="4771075"/>
            <a:ext cx="37262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336699"/>
                </a:solidFill>
              </a:rPr>
              <a:t>Tirupathi</a:t>
            </a:r>
          </a:p>
          <a:p>
            <a:r>
              <a:rPr lang="en-IN" sz="1100" b="1" dirty="0">
                <a:solidFill>
                  <a:srgbClr val="336699"/>
                </a:solidFill>
              </a:rPr>
              <a:t>(Production plant)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091521" y="2162888"/>
            <a:ext cx="134061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rgbClr val="336699"/>
                </a:solidFill>
              </a:rPr>
              <a:t>Noida</a:t>
            </a:r>
          </a:p>
          <a:p>
            <a:r>
              <a:rPr lang="en-IN" sz="1600" b="1" dirty="0">
                <a:solidFill>
                  <a:srgbClr val="336699"/>
                </a:solidFill>
              </a:rPr>
              <a:t> </a:t>
            </a:r>
            <a:r>
              <a:rPr lang="en-IN" sz="1200" b="1" dirty="0">
                <a:solidFill>
                  <a:srgbClr val="336699"/>
                </a:solidFill>
              </a:rPr>
              <a:t>(Land acquired)</a:t>
            </a:r>
          </a:p>
        </p:txBody>
      </p:sp>
      <p:sp>
        <p:nvSpPr>
          <p:cNvPr id="62" name="CuadroTexto 350"/>
          <p:cNvSpPr txBox="1"/>
          <p:nvPr/>
        </p:nvSpPr>
        <p:spPr>
          <a:xfrm>
            <a:off x="112916" y="43542"/>
            <a:ext cx="6882970" cy="600164"/>
          </a:xfrm>
          <a:prstGeom prst="rect">
            <a:avLst/>
          </a:prstGeom>
          <a:noFill/>
        </p:spPr>
        <p:txBody>
          <a:bodyPr wrap="square" lIns="45720" tIns="22860" rIns="45720" bIns="22860" rtlCol="0">
            <a:spAutoFit/>
          </a:bodyPr>
          <a:lstStyle/>
          <a:p>
            <a:r>
              <a:rPr lang="en-US" sz="3600" b="1" u="sng" dirty="0">
                <a:solidFill>
                  <a:schemeClr val="bg1"/>
                </a:solidFill>
              </a:rPr>
              <a:t>Foxlink India Presence: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6573242" y="867172"/>
            <a:ext cx="4945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>
                <a:solidFill>
                  <a:schemeClr val="bg1"/>
                </a:solidFill>
                <a:latin typeface="Century Gothic" panose="020B0502020202020204" pitchFamily="34" charset="0"/>
                <a:cs typeface="Poppins Medium" pitchFamily="2" charset="77"/>
              </a:rPr>
              <a:t>Tirupathi plant unique features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2034789" y="3368313"/>
            <a:ext cx="41041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 smtClean="0">
                <a:solidFill>
                  <a:srgbClr val="FF0000"/>
                </a:solidFill>
              </a:rPr>
              <a:t>New details are added in this slide</a:t>
            </a:r>
            <a:endParaRPr lang="en-IN" sz="2800" b="1" dirty="0">
              <a:solidFill>
                <a:srgbClr val="FF0000"/>
              </a:solidFill>
            </a:endParaRPr>
          </a:p>
        </p:txBody>
      </p:sp>
      <p:pic>
        <p:nvPicPr>
          <p:cNvPr id="68" name="Picture 4" descr="Make in India aimed at making India global manufacturing hub' | India  News,The Indian Expres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708" y="5574102"/>
            <a:ext cx="1666111" cy="92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12,919 Made In India Stock Photos, Pictures &amp; Royalty-Free Images - iStoc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23039">
            <a:off x="869885" y="911170"/>
            <a:ext cx="1040726" cy="104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Group 70"/>
          <p:cNvGrpSpPr/>
          <p:nvPr/>
        </p:nvGrpSpPr>
        <p:grpSpPr>
          <a:xfrm>
            <a:off x="3356645" y="5236042"/>
            <a:ext cx="638691" cy="572980"/>
            <a:chOff x="5635124" y="5577974"/>
            <a:chExt cx="1845676" cy="1845676"/>
          </a:xfrm>
        </p:grpSpPr>
        <p:grpSp>
          <p:nvGrpSpPr>
            <p:cNvPr id="72" name="Group 71"/>
            <p:cNvGrpSpPr/>
            <p:nvPr/>
          </p:nvGrpSpPr>
          <p:grpSpPr>
            <a:xfrm flipH="1">
              <a:off x="5635124" y="5577974"/>
              <a:ext cx="1845676" cy="1845676"/>
              <a:chOff x="17519649" y="-1"/>
              <a:chExt cx="13716002" cy="13716002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20908048" y="3388399"/>
                <a:ext cx="6939202" cy="6939202"/>
              </a:xfrm>
              <a:prstGeom prst="ellipse">
                <a:avLst/>
              </a:prstGeom>
              <a:noFill/>
              <a:ln w="127000">
                <a:solidFill>
                  <a:schemeClr val="accent1">
                    <a:alpha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19202986" y="1683337"/>
                <a:ext cx="10349327" cy="10349327"/>
              </a:xfrm>
              <a:prstGeom prst="ellipse">
                <a:avLst/>
              </a:prstGeom>
              <a:noFill/>
              <a:ln w="127000">
                <a:solidFill>
                  <a:schemeClr val="accent1">
                    <a:alpha val="3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17519649" y="-1"/>
                <a:ext cx="13716002" cy="13716002"/>
              </a:xfrm>
              <a:prstGeom prst="ellipse">
                <a:avLst/>
              </a:prstGeom>
              <a:noFill/>
              <a:ln w="127000">
                <a:solidFill>
                  <a:schemeClr val="accent1">
                    <a:alpha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3" name="Oval 72"/>
            <p:cNvSpPr/>
            <p:nvPr/>
          </p:nvSpPr>
          <p:spPr>
            <a:xfrm>
              <a:off x="6433650" y="6372300"/>
              <a:ext cx="247950" cy="2479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4035883" y="5230094"/>
            <a:ext cx="37262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336699"/>
                </a:solidFill>
              </a:rPr>
              <a:t>Chennai</a:t>
            </a:r>
          </a:p>
          <a:p>
            <a:r>
              <a:rPr lang="en-IN" sz="1100" b="1" dirty="0">
                <a:solidFill>
                  <a:srgbClr val="336699"/>
                </a:solidFill>
              </a:rPr>
              <a:t>(Expansion plan)</a:t>
            </a:r>
          </a:p>
        </p:txBody>
      </p:sp>
      <p:grpSp>
        <p:nvGrpSpPr>
          <p:cNvPr id="77" name="Group 76"/>
          <p:cNvGrpSpPr/>
          <p:nvPr/>
        </p:nvGrpSpPr>
        <p:grpSpPr>
          <a:xfrm>
            <a:off x="6887515" y="1989622"/>
            <a:ext cx="4950606" cy="3711884"/>
            <a:chOff x="1346922" y="1194433"/>
            <a:chExt cx="8093025" cy="5305425"/>
          </a:xfrm>
        </p:grpSpPr>
        <p:pic>
          <p:nvPicPr>
            <p:cNvPr id="78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7522" y="1194433"/>
              <a:ext cx="7972425" cy="530542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9" name="Rectangle 78"/>
            <p:cNvSpPr/>
            <p:nvPr/>
          </p:nvSpPr>
          <p:spPr>
            <a:xfrm>
              <a:off x="5237251" y="4236306"/>
              <a:ext cx="3745887" cy="13282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8307" tIns="0" rIns="0" bIns="0" numCol="1" spcCol="1270" anchor="t" anchorCtr="0">
              <a:noAutofit/>
            </a:bodyPr>
            <a:lstStyle/>
            <a:p>
              <a:pPr lvl="0" algn="l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IN" sz="6500" kern="1200" dirty="0"/>
            </a:p>
          </p:txBody>
        </p:sp>
        <p:sp>
          <p:nvSpPr>
            <p:cNvPr id="80" name="Rectangle 79"/>
            <p:cNvSpPr/>
            <p:nvPr/>
          </p:nvSpPr>
          <p:spPr>
            <a:xfrm rot="20902298">
              <a:off x="6224335" y="2948998"/>
              <a:ext cx="2651343" cy="1355325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IN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543835" y="3260426"/>
              <a:ext cx="4699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>
                  <a:solidFill>
                    <a:srgbClr val="FFFF00"/>
                  </a:solidFill>
                </a:rPr>
                <a:t>A</a:t>
              </a: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622904" y="3713086"/>
              <a:ext cx="4699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>
                  <a:solidFill>
                    <a:srgbClr val="FFFF00"/>
                  </a:solidFill>
                </a:rPr>
                <a:t>B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7854360" y="3359455"/>
              <a:ext cx="4699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>
                  <a:solidFill>
                    <a:srgbClr val="FFFF00"/>
                  </a:solidFill>
                </a:rPr>
                <a:t>C</a:t>
              </a: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4509710" y="4638801"/>
              <a:ext cx="6662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>
                  <a:solidFill>
                    <a:srgbClr val="FFFF00"/>
                  </a:solidFill>
                </a:rPr>
                <a:t>B5</a:t>
              </a:r>
            </a:p>
          </p:txBody>
        </p:sp>
        <p:sp>
          <p:nvSpPr>
            <p:cNvPr id="86" name="Rectangle 85"/>
            <p:cNvSpPr/>
            <p:nvPr/>
          </p:nvSpPr>
          <p:spPr>
            <a:xfrm rot="21168232">
              <a:off x="3175100" y="4406527"/>
              <a:ext cx="2768330" cy="1482127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en-IN" dirty="0"/>
            </a:p>
          </p:txBody>
        </p:sp>
        <p:sp>
          <p:nvSpPr>
            <p:cNvPr id="87" name="TextBox 86"/>
            <p:cNvSpPr txBox="1"/>
            <p:nvPr/>
          </p:nvSpPr>
          <p:spPr>
            <a:xfrm rot="16200000">
              <a:off x="617813" y="2997515"/>
              <a:ext cx="22892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2400" b="1" dirty="0">
                  <a:solidFill>
                    <a:srgbClr val="FFFF00"/>
                  </a:solidFill>
                </a:rPr>
                <a:t>Tirupathi Airport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598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01168" y="2823965"/>
            <a:ext cx="9847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1">
                    <a:lumMod val="75000"/>
                  </a:schemeClr>
                </a:solidFill>
              </a:rPr>
              <a:t>Facility Overview</a:t>
            </a:r>
          </a:p>
        </p:txBody>
      </p:sp>
    </p:spTree>
    <p:extLst>
      <p:ext uri="{BB962C8B-B14F-4D97-AF65-F5344CB8AC3E}">
        <p14:creationId xmlns:p14="http://schemas.microsoft.com/office/powerpoint/2010/main" val="228708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4"/>
          <p:cNvGrpSpPr/>
          <p:nvPr/>
        </p:nvGrpSpPr>
        <p:grpSpPr>
          <a:xfrm>
            <a:off x="444623" y="980439"/>
            <a:ext cx="11297072" cy="5322891"/>
            <a:chOff x="632" y="1544"/>
            <a:chExt cx="17791" cy="8383"/>
          </a:xfrm>
        </p:grpSpPr>
        <p:grpSp>
          <p:nvGrpSpPr>
            <p:cNvPr id="5" name="群組 3"/>
            <p:cNvGrpSpPr/>
            <p:nvPr/>
          </p:nvGrpSpPr>
          <p:grpSpPr bwMode="auto">
            <a:xfrm>
              <a:off x="632" y="1544"/>
              <a:ext cx="17791" cy="8383"/>
              <a:chOff x="324036" y="1233741"/>
              <a:chExt cx="8446479" cy="5010071"/>
            </a:xfrm>
          </p:grpSpPr>
          <p:sp>
            <p:nvSpPr>
              <p:cNvPr id="12" name="矩形 11"/>
              <p:cNvSpPr/>
              <p:nvPr/>
            </p:nvSpPr>
            <p:spPr bwMode="auto">
              <a:xfrm>
                <a:off x="6048499" y="3824693"/>
                <a:ext cx="2717269" cy="202913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ECBCB"/>
                </a:solidFill>
                <a:miter lim="800000"/>
              </a:ln>
              <a:effectLst>
                <a:outerShdw blurRad="635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>
                  <a:defRPr/>
                </a:pPr>
                <a:endParaRPr lang="zh-TW" altLang="en-US" sz="1100" noProof="1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  <a:sym typeface="+mn-ea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 bwMode="auto">
              <a:xfrm>
                <a:off x="333847" y="1233741"/>
                <a:ext cx="2717268" cy="201867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ECBCB"/>
                </a:solidFill>
                <a:miter lim="800000"/>
              </a:ln>
              <a:effectLst>
                <a:outerShdw blurRad="635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>
                  <a:defRPr/>
                </a:pPr>
                <a:endParaRPr lang="zh-TW" altLang="en-US" sz="1100" noProof="1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 bwMode="auto">
              <a:xfrm>
                <a:off x="3184051" y="1239718"/>
                <a:ext cx="2717269" cy="201867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ECBCB"/>
                </a:solidFill>
                <a:miter lim="800000"/>
              </a:ln>
              <a:effectLst>
                <a:outerShdw blurRad="635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>
                  <a:defRPr/>
                </a:pPr>
                <a:endParaRPr lang="zh-TW" altLang="en-US" sz="1100" noProof="1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 bwMode="auto">
              <a:xfrm>
                <a:off x="337012" y="3258389"/>
                <a:ext cx="2715686" cy="382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ECBCB"/>
                </a:solidFill>
                <a:miter lim="800000"/>
              </a:ln>
              <a:effectLst>
                <a:outerShdw blurRad="635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rgbClr val="0000FF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rgbClr val="0000FF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0000FF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400">
                    <a:solidFill>
                      <a:srgbClr val="0000FF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400">
                    <a:solidFill>
                      <a:srgbClr val="0000FF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400">
                    <a:solidFill>
                      <a:srgbClr val="0000FF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400">
                    <a:solidFill>
                      <a:srgbClr val="0000FF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400">
                    <a:solidFill>
                      <a:srgbClr val="0000FF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400">
                    <a:solidFill>
                      <a:srgbClr val="0000FF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>
                  <a:buNone/>
                </a:pPr>
                <a:r>
                  <a:rPr lang="en-US" altLang="zh-CN" sz="1800" dirty="0">
                    <a:solidFill>
                      <a:schemeClr val="tx1"/>
                    </a:solidFill>
                    <a:latin typeface="+mn-lt"/>
                    <a:ea typeface="微軟正黑體" panose="020B0604030504040204" pitchFamily="34" charset="-120"/>
                    <a:sym typeface="標楷體" panose="03000509000000000000" pitchFamily="65" charset="-120"/>
                  </a:rPr>
                  <a:t>Foxlink  front view</a:t>
                </a:r>
                <a:endParaRPr lang="zh-CN" altLang="en-US" sz="1800" dirty="0">
                  <a:solidFill>
                    <a:schemeClr val="tx1"/>
                  </a:solidFill>
                  <a:latin typeface="+mn-lt"/>
                  <a:ea typeface="微軟正黑體" panose="020B0604030504040204" pitchFamily="34" charset="-120"/>
                  <a:sym typeface="標楷體" panose="03000509000000000000" pitchFamily="65" charset="-120"/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 bwMode="auto">
              <a:xfrm>
                <a:off x="3184051" y="3258389"/>
                <a:ext cx="2717269" cy="382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ECBCB"/>
                </a:solidFill>
                <a:miter lim="800000"/>
              </a:ln>
              <a:effectLst>
                <a:outerShdw blurRad="635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/>
                <a:r>
                  <a:rPr lang="en-US" altLang="zh-CN" dirty="0">
                    <a:latin typeface="+mn-lt"/>
                    <a:ea typeface="SimSun" panose="02010600030101010101" charset="-122"/>
                    <a:sym typeface="標楷體" panose="03000509000000000000" pitchFamily="65" charset="-120"/>
                  </a:rPr>
                  <a:t>Conference room</a:t>
                </a:r>
                <a:endParaRPr lang="zh-CN" altLang="zh-CN" dirty="0">
                  <a:latin typeface="+mn-lt"/>
                  <a:ea typeface="SimSun" panose="02010600030101010101" charset="-122"/>
                  <a:sym typeface="標楷體" panose="03000509000000000000" pitchFamily="65" charset="-120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 bwMode="auto">
              <a:xfrm>
                <a:off x="6048499" y="1233741"/>
                <a:ext cx="2717269" cy="201867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ECBCB"/>
                </a:solidFill>
                <a:miter lim="800000"/>
              </a:ln>
              <a:effectLst>
                <a:outerShdw blurRad="635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>
                  <a:defRPr/>
                </a:pPr>
                <a:endParaRPr lang="zh-TW" altLang="en-US" sz="1100" noProof="1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 bwMode="auto">
              <a:xfrm>
                <a:off x="6053247" y="3252412"/>
                <a:ext cx="2717268" cy="382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ECBCB"/>
                </a:solidFill>
                <a:miter lim="800000"/>
              </a:ln>
              <a:effectLst>
                <a:outerShdw blurRad="635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/>
                <a:r>
                  <a:rPr lang="en-US" altLang="zh-CN" dirty="0">
                    <a:latin typeface="+mn-lt"/>
                    <a:ea typeface="微軟正黑體" panose="020B0604030504040204" pitchFamily="34" charset="-120"/>
                    <a:sym typeface="標楷體" panose="03000509000000000000" pitchFamily="65" charset="-120"/>
                  </a:rPr>
                  <a:t>Staff  work place</a:t>
                </a:r>
                <a:endParaRPr lang="zh-CN" altLang="en-US" dirty="0">
                  <a:latin typeface="+mn-lt"/>
                  <a:ea typeface="微軟正黑體" panose="020B0604030504040204" pitchFamily="34" charset="-120"/>
                  <a:sym typeface="標楷體" panose="03000509000000000000" pitchFamily="65" charset="-12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 bwMode="auto">
              <a:xfrm>
                <a:off x="325934" y="3824693"/>
                <a:ext cx="2717269" cy="202913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ECBCB"/>
                </a:solidFill>
                <a:miter lim="800000"/>
              </a:ln>
              <a:effectLst>
                <a:outerShdw blurRad="635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>
                  <a:defRPr/>
                </a:pPr>
                <a:endParaRPr lang="zh-TW" altLang="en-US" sz="1100" noProof="1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 bwMode="auto">
              <a:xfrm>
                <a:off x="324036" y="5861296"/>
                <a:ext cx="2717269" cy="382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ECBCB"/>
                </a:solidFill>
                <a:miter lim="800000"/>
              </a:ln>
              <a:effectLst>
                <a:outerShdw blurRad="635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rgbClr val="0000FF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rgbClr val="0000FF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0000FF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400">
                    <a:solidFill>
                      <a:srgbClr val="0000FF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400">
                    <a:solidFill>
                      <a:srgbClr val="0000FF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400">
                    <a:solidFill>
                      <a:srgbClr val="0000FF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400">
                    <a:solidFill>
                      <a:srgbClr val="0000FF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400">
                    <a:solidFill>
                      <a:srgbClr val="0000FF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400">
                    <a:solidFill>
                      <a:srgbClr val="0000FF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800" dirty="0">
                    <a:solidFill>
                      <a:schemeClr val="tx1"/>
                    </a:solidFill>
                    <a:latin typeface="+mn-lt"/>
                    <a:sym typeface="標楷體" panose="03000509000000000000" pitchFamily="65" charset="-120"/>
                  </a:rPr>
                  <a:t>Server room</a:t>
                </a:r>
                <a:endParaRPr lang="en-US" altLang="zh-CN" sz="1800" b="1" dirty="0">
                  <a:solidFill>
                    <a:schemeClr val="tx1"/>
                  </a:solidFill>
                  <a:latin typeface="+mn-lt"/>
                  <a:ea typeface="微軟正黑體" panose="020B0604030504040204" pitchFamily="34" charset="-120"/>
                  <a:sym typeface="標楷體" panose="03000509000000000000" pitchFamily="65" charset="-120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 bwMode="auto">
              <a:xfrm>
                <a:off x="3190381" y="3824693"/>
                <a:ext cx="2717269" cy="202913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ECBCB"/>
                </a:solidFill>
                <a:miter lim="800000"/>
              </a:ln>
              <a:effectLst>
                <a:outerShdw blurRad="635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>
                  <a:defRPr/>
                </a:pPr>
                <a:endParaRPr lang="zh-TW" altLang="en-US" sz="1100" noProof="1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cs typeface="Arial" panose="020B0604020202020204" pitchFamily="34" charset="0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 bwMode="auto">
              <a:xfrm>
                <a:off x="3184051" y="5853823"/>
                <a:ext cx="2717269" cy="382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ECBCB"/>
                </a:solidFill>
                <a:miter lim="800000"/>
              </a:ln>
              <a:effectLst>
                <a:outerShdw blurRad="635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rgbClr val="0000FF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rgbClr val="0000FF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0000FF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400">
                    <a:solidFill>
                      <a:srgbClr val="0000FF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400">
                    <a:solidFill>
                      <a:srgbClr val="0000FF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400">
                    <a:solidFill>
                      <a:srgbClr val="0000FF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400">
                    <a:solidFill>
                      <a:srgbClr val="0000FF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400">
                    <a:solidFill>
                      <a:srgbClr val="0000FF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400">
                    <a:solidFill>
                      <a:srgbClr val="0000FF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  <a:defRPr/>
                </a:pPr>
                <a:r>
                  <a:rPr lang="en-US" altLang="zh-CN" sz="18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sym typeface="標楷體" panose="03000509000000000000" pitchFamily="65" charset="-120"/>
                  </a:rPr>
                  <a:t> </a:t>
                </a:r>
              </a:p>
            </p:txBody>
          </p:sp>
          <p:sp>
            <p:nvSpPr>
              <p:cNvPr id="23" name="矩形 22"/>
              <p:cNvSpPr/>
              <p:nvPr/>
            </p:nvSpPr>
            <p:spPr bwMode="auto">
              <a:xfrm>
                <a:off x="6045651" y="5853823"/>
                <a:ext cx="2717268" cy="3825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ECBCB"/>
                </a:solidFill>
                <a:miter lim="800000"/>
              </a:ln>
              <a:effectLst>
                <a:outerShdw blurRad="63500" dist="23000" dir="5400000" rotWithShape="0">
                  <a:srgbClr val="00000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2400">
                    <a:solidFill>
                      <a:srgbClr val="0000FF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400">
                    <a:solidFill>
                      <a:srgbClr val="0000FF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rgbClr val="0000FF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400">
                    <a:solidFill>
                      <a:srgbClr val="0000FF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400">
                    <a:solidFill>
                      <a:srgbClr val="0000FF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400">
                    <a:solidFill>
                      <a:srgbClr val="0000FF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400">
                    <a:solidFill>
                      <a:srgbClr val="0000FF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400">
                    <a:solidFill>
                      <a:srgbClr val="0000FF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400">
                    <a:solidFill>
                      <a:srgbClr val="0000FF"/>
                    </a:solidFill>
                    <a:latin typeface="Arial" panose="020B0604020202020204" pitchFamily="34" charset="0"/>
                    <a:ea typeface="新細明體" panose="02020500000000000000" pitchFamily="18" charset="-120"/>
                  </a:defRPr>
                </a:lvl9pPr>
              </a:lstStyle>
              <a:p>
                <a:pPr algn="ctr">
                  <a:spcBef>
                    <a:spcPct val="0"/>
                  </a:spcBef>
                  <a:buNone/>
                  <a:defRPr/>
                </a:pPr>
                <a:r>
                  <a:rPr lang="en-US" altLang="zh-TW" sz="1800" dirty="0">
                    <a:solidFill>
                      <a:schemeClr val="tx1"/>
                    </a:solidFill>
                    <a:latin typeface="+mn-lt"/>
                  </a:rPr>
                  <a:t>Training room</a:t>
                </a:r>
                <a:endParaRPr lang="en-US" altLang="zh-CN" sz="1800" b="1" dirty="0">
                  <a:solidFill>
                    <a:schemeClr val="tx1"/>
                  </a:solidFill>
                  <a:latin typeface="+mn-lt"/>
                  <a:ea typeface="微軟正黑體" panose="020B0604030504040204" pitchFamily="34" charset="-120"/>
                  <a:sym typeface="標楷體" panose="03000509000000000000" pitchFamily="65" charset="-120"/>
                </a:endParaRPr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8754" y="9287"/>
              <a:ext cx="1521" cy="5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dirty="0">
                  <a:ea typeface="微軟正黑體" panose="020B0604030504040204" pitchFamily="34" charset="-120"/>
                  <a:cs typeface="微軟正黑體" panose="020B0604030504040204" pitchFamily="34" charset="-120"/>
                  <a:sym typeface="微軟正黑體" panose="020B0604030504040204" pitchFamily="34" charset="-120"/>
                </a:rPr>
                <a:t>Canteen</a:t>
              </a:r>
              <a:endParaRPr lang="zh-TW" altLang="en-US" dirty="0"/>
            </a:p>
          </p:txBody>
        </p:sp>
      </p:grpSp>
      <p:sp>
        <p:nvSpPr>
          <p:cNvPr id="2" name="頁尾版面配置區 1"/>
          <p:cNvSpPr>
            <a:spLocks noGrp="1"/>
          </p:cNvSpPr>
          <p:nvPr>
            <p:ph type="ftr" sz="quarter" idx="4294967295"/>
          </p:nvPr>
        </p:nvSpPr>
        <p:spPr>
          <a:xfrm>
            <a:off x="4038600" y="6450012"/>
            <a:ext cx="4114800" cy="365125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altLang="zh-TW" sz="1200" dirty="0">
                <a:solidFill>
                  <a:schemeClr val="bg1">
                    <a:lumMod val="85000"/>
                  </a:schemeClr>
                </a:solidFill>
              </a:rPr>
              <a:t>Foxlink confidential &amp; Proprietary</a:t>
            </a:r>
            <a:endParaRPr lang="zh-TW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28" name="Picture 2" descr="E:\Desktop-23092020\Desktop\video\Camera\IMG20200728153312.jpg"/>
          <p:cNvPicPr preferRelativeResize="0"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913" y="1052151"/>
            <a:ext cx="3409710" cy="1990114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442" y="3792267"/>
            <a:ext cx="3535434" cy="19728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81" y="1052151"/>
            <a:ext cx="3370376" cy="1990114"/>
          </a:xfrm>
          <a:prstGeom prst="rect">
            <a:avLst/>
          </a:prstGeom>
        </p:spPr>
      </p:pic>
      <p:pic>
        <p:nvPicPr>
          <p:cNvPr id="26" name="Picture 3" descr="E:\Desktop-23092020\Desktop\video\Camera\IMG20200728153643.jpg"/>
          <p:cNvPicPr preferRelativeResize="0"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323416" y="1052151"/>
            <a:ext cx="3436371" cy="2013988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130332" y="0"/>
            <a:ext cx="9415462" cy="61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800" b="1" u="sng" dirty="0">
                <a:solidFill>
                  <a:schemeClr val="bg1"/>
                </a:solidFill>
                <a:latin typeface="+mn-lt"/>
                <a:ea typeface="新細明體" panose="02020500000000000000" pitchFamily="18" charset="-120"/>
              </a:rPr>
              <a:t>Office work place overview:</a:t>
            </a:r>
          </a:p>
        </p:txBody>
      </p:sp>
      <p:pic>
        <p:nvPicPr>
          <p:cNvPr id="32" name="Picture 5" descr="E:\Desktop-23092020\Desktop\video\Camera\IMG20200728154211.jpg"/>
          <p:cNvPicPr preferRelativeResize="0"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93481" y="3841189"/>
            <a:ext cx="3449995" cy="1943097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27" name="Picture 10" descr="E:\Desktop-23092020\Desktop\video\Camera\IMG20200728152508.jpg"/>
          <p:cNvPicPr preferRelativeResize="0">
            <a:picLocks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155518" y="3837868"/>
            <a:ext cx="3409710" cy="1946418"/>
          </a:xfrm>
          <a:prstGeom prst="rect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</p:pic>
      <p:sp>
        <p:nvSpPr>
          <p:cNvPr id="4" name="TextBox 3"/>
          <p:cNvSpPr txBox="1"/>
          <p:nvPr/>
        </p:nvSpPr>
        <p:spPr>
          <a:xfrm rot="20017527">
            <a:off x="1270001" y="2846487"/>
            <a:ext cx="812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00B050"/>
                </a:solidFill>
              </a:rPr>
              <a:t>Scrolling Image</a:t>
            </a:r>
            <a:endParaRPr lang="en-IN" sz="7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772173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 bwMode="auto">
          <a:xfrm>
            <a:off x="786205" y="3807309"/>
            <a:ext cx="2716843" cy="2019210"/>
          </a:xfrm>
          <a:prstGeom prst="rect">
            <a:avLst/>
          </a:prstGeom>
          <a:solidFill>
            <a:schemeClr val="bg1"/>
          </a:solidFill>
          <a:ln w="9525">
            <a:solidFill>
              <a:srgbClr val="2ECBCB"/>
            </a:solidFill>
            <a:miter lim="800000"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rtlCol="0" anchor="ctr"/>
          <a:lstStyle/>
          <a:p>
            <a:pPr algn="ctr"/>
            <a:endParaRPr lang="zh-TW" altLang="en-US" sz="1100" dirty="0">
              <a:solidFill>
                <a:srgbClr val="00000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785923" y="5820805"/>
            <a:ext cx="2716843" cy="381977"/>
          </a:xfrm>
          <a:prstGeom prst="rect">
            <a:avLst/>
          </a:prstGeom>
          <a:solidFill>
            <a:schemeClr val="bg1"/>
          </a:solidFill>
          <a:ln w="9525">
            <a:solidFill>
              <a:srgbClr val="2ECBCB"/>
            </a:solidFill>
            <a:miter lim="800000"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rtlCol="0" anchor="ctr">
            <a:noAutofit/>
          </a:bodyPr>
          <a:lstStyle/>
          <a:p>
            <a:pPr algn="ctr"/>
            <a:r>
              <a:rPr lang="en-US" altLang="zh-TW" dirty="0">
                <a:ea typeface="微軟正黑體" panose="020B0604030504040204" pitchFamily="34" charset="-120"/>
                <a:cs typeface="微軟正黑體" panose="020B0604030504040204" pitchFamily="34" charset="-120"/>
                <a:sym typeface="+mn-ea"/>
              </a:rPr>
              <a:t>Datacenter</a:t>
            </a:r>
            <a:endParaRPr lang="zh-CN" altLang="en-US" dirty="0">
              <a:ea typeface="微軟正黑體" panose="020B0604030504040204" pitchFamily="34" charset="-120"/>
              <a:cs typeface="微軟正黑體" panose="020B0604030504040204" pitchFamily="34" charset="-120"/>
              <a:sym typeface="+mn-ea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4638608" y="3759212"/>
            <a:ext cx="2716843" cy="2029651"/>
          </a:xfrm>
          <a:prstGeom prst="rect">
            <a:avLst/>
          </a:prstGeom>
          <a:solidFill>
            <a:schemeClr val="bg1"/>
          </a:solidFill>
          <a:ln w="9525">
            <a:solidFill>
              <a:srgbClr val="2ECBCB"/>
            </a:solidFill>
            <a:miter lim="800000"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rtlCol="0" anchor="ctr"/>
          <a:lstStyle/>
          <a:p>
            <a:pPr algn="ctr"/>
            <a:endParaRPr lang="zh-TW" altLang="en-US" sz="1100" dirty="0">
              <a:solidFill>
                <a:srgbClr val="00000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4622316" y="5788338"/>
            <a:ext cx="2716843" cy="381977"/>
          </a:xfrm>
          <a:prstGeom prst="rect">
            <a:avLst/>
          </a:prstGeom>
          <a:solidFill>
            <a:schemeClr val="bg1"/>
          </a:solidFill>
          <a:ln w="9525">
            <a:solidFill>
              <a:srgbClr val="2ECBCB"/>
            </a:solidFill>
            <a:miter lim="800000"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rtlCol="0" anchor="ctr"/>
          <a:lstStyle/>
          <a:p>
            <a:pPr algn="ctr"/>
            <a:r>
              <a:rPr lang="en-US" altLang="zh-TW" dirty="0">
                <a:ea typeface="微軟正黑體" panose="020B0604030504040204" pitchFamily="34" charset="-120"/>
                <a:cs typeface="微軟正黑體" panose="020B0604030504040204" pitchFamily="34" charset="-120"/>
                <a:sym typeface="+mn-ea"/>
              </a:rPr>
              <a:t>SFC DB &amp; AP</a:t>
            </a:r>
          </a:p>
        </p:txBody>
      </p:sp>
      <p:sp>
        <p:nvSpPr>
          <p:cNvPr id="32" name="矩形 31"/>
          <p:cNvSpPr/>
          <p:nvPr/>
        </p:nvSpPr>
        <p:spPr bwMode="auto">
          <a:xfrm>
            <a:off x="735332" y="1054719"/>
            <a:ext cx="2716843" cy="2019210"/>
          </a:xfrm>
          <a:prstGeom prst="rect">
            <a:avLst/>
          </a:prstGeom>
          <a:solidFill>
            <a:schemeClr val="bg1"/>
          </a:solidFill>
          <a:ln w="9525">
            <a:solidFill>
              <a:srgbClr val="2ECBCB"/>
            </a:solidFill>
            <a:miter lim="800000"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rtlCol="0" anchor="ctr"/>
          <a:lstStyle/>
          <a:p>
            <a:pPr algn="ctr"/>
            <a:endParaRPr lang="zh-TW" altLang="en-US" sz="1100" dirty="0">
              <a:solidFill>
                <a:srgbClr val="00000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735050" y="3068215"/>
            <a:ext cx="2716843" cy="381977"/>
          </a:xfrm>
          <a:prstGeom prst="rect">
            <a:avLst/>
          </a:prstGeom>
          <a:solidFill>
            <a:schemeClr val="bg1"/>
          </a:solidFill>
          <a:ln w="9525">
            <a:solidFill>
              <a:srgbClr val="2ECBCB"/>
            </a:solidFill>
            <a:miter lim="800000"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rtlCol="0" anchor="ctr">
            <a:noAutofit/>
          </a:bodyPr>
          <a:lstStyle/>
          <a:p>
            <a:pPr algn="ctr"/>
            <a:r>
              <a:rPr lang="en-CA" altLang="zh-TW" dirty="0"/>
              <a:t>UPS</a:t>
            </a:r>
            <a:endParaRPr lang="en-US" altLang="zh-TW" dirty="0"/>
          </a:p>
        </p:txBody>
      </p:sp>
      <p:sp>
        <p:nvSpPr>
          <p:cNvPr id="35" name="矩形 34"/>
          <p:cNvSpPr/>
          <p:nvPr/>
        </p:nvSpPr>
        <p:spPr bwMode="auto">
          <a:xfrm>
            <a:off x="4453113" y="1032651"/>
            <a:ext cx="2716843" cy="2019210"/>
          </a:xfrm>
          <a:prstGeom prst="rect">
            <a:avLst/>
          </a:prstGeom>
          <a:solidFill>
            <a:schemeClr val="bg1"/>
          </a:solidFill>
          <a:ln w="9525">
            <a:solidFill>
              <a:srgbClr val="2ECBCB"/>
            </a:solidFill>
            <a:miter lim="800000"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rtlCol="0" anchor="ctr"/>
          <a:lstStyle/>
          <a:p>
            <a:pPr algn="ctr"/>
            <a:endParaRPr lang="zh-TW" altLang="en-US" sz="1100" dirty="0">
              <a:solidFill>
                <a:srgbClr val="00000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4452831" y="3046147"/>
            <a:ext cx="2716843" cy="381977"/>
          </a:xfrm>
          <a:prstGeom prst="rect">
            <a:avLst/>
          </a:prstGeom>
          <a:solidFill>
            <a:schemeClr val="bg1"/>
          </a:solidFill>
          <a:ln w="9525">
            <a:solidFill>
              <a:srgbClr val="2ECBCB"/>
            </a:solidFill>
            <a:miter lim="800000"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rtlCol="0" anchor="ctr">
            <a:noAutofit/>
          </a:bodyPr>
          <a:lstStyle/>
          <a:p>
            <a:pPr algn="ctr"/>
            <a:r>
              <a:rPr lang="en-CA" altLang="zh-TW" dirty="0"/>
              <a:t>Power Generator</a:t>
            </a:r>
            <a:endParaRPr lang="en-US" altLang="zh-TW" dirty="0"/>
          </a:p>
        </p:txBody>
      </p:sp>
      <p:sp>
        <p:nvSpPr>
          <p:cNvPr id="38" name="矩形 37"/>
          <p:cNvSpPr/>
          <p:nvPr/>
        </p:nvSpPr>
        <p:spPr bwMode="auto">
          <a:xfrm>
            <a:off x="8159774" y="1026937"/>
            <a:ext cx="2716843" cy="2019210"/>
          </a:xfrm>
          <a:prstGeom prst="rect">
            <a:avLst/>
          </a:prstGeom>
          <a:solidFill>
            <a:schemeClr val="bg1"/>
          </a:solidFill>
          <a:ln w="9525">
            <a:solidFill>
              <a:srgbClr val="2ECBCB"/>
            </a:solidFill>
            <a:miter lim="800000"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rtlCol="0" anchor="ctr"/>
          <a:lstStyle/>
          <a:p>
            <a:pPr algn="ctr"/>
            <a:endParaRPr lang="zh-TW" altLang="en-US" sz="1100" dirty="0">
              <a:solidFill>
                <a:srgbClr val="00000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8159492" y="3040433"/>
            <a:ext cx="2716843" cy="381977"/>
          </a:xfrm>
          <a:prstGeom prst="rect">
            <a:avLst/>
          </a:prstGeom>
          <a:solidFill>
            <a:schemeClr val="bg1"/>
          </a:solidFill>
          <a:ln w="9525">
            <a:solidFill>
              <a:srgbClr val="2ECBCB"/>
            </a:solidFill>
            <a:miter lim="800000"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rtlCol="0" anchor="ctr">
            <a:noAutofit/>
          </a:bodyPr>
          <a:lstStyle/>
          <a:p>
            <a:pPr algn="ctr"/>
            <a:r>
              <a:rPr lang="en-CA" altLang="zh-TW" dirty="0"/>
              <a:t>Cooling Tower</a:t>
            </a:r>
            <a:endParaRPr lang="en-US" altLang="zh-TW" dirty="0"/>
          </a:p>
        </p:txBody>
      </p:sp>
      <p:sp>
        <p:nvSpPr>
          <p:cNvPr id="31" name="頁尾版面配置區 1"/>
          <p:cNvSpPr txBox="1"/>
          <p:nvPr/>
        </p:nvSpPr>
        <p:spPr>
          <a:xfrm>
            <a:off x="4038600" y="6450012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1200" dirty="0">
                <a:solidFill>
                  <a:schemeClr val="bg1">
                    <a:lumMod val="85000"/>
                  </a:schemeClr>
                </a:solidFill>
              </a:rPr>
              <a:t>Foxlink confidential &amp; Proprietary</a:t>
            </a:r>
            <a:endParaRPr lang="zh-TW" alt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94"/>
          <a:stretch>
            <a:fillRect/>
          </a:stretch>
        </p:blipFill>
        <p:spPr>
          <a:xfrm rot="5400000">
            <a:off x="1205630" y="826801"/>
            <a:ext cx="1867003" cy="24750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26" y="1128305"/>
            <a:ext cx="2545053" cy="18434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21" b="9767"/>
          <a:stretch>
            <a:fillRect/>
          </a:stretch>
        </p:blipFill>
        <p:spPr>
          <a:xfrm>
            <a:off x="8223204" y="1102279"/>
            <a:ext cx="2578237" cy="18695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17877" y="3575098"/>
            <a:ext cx="1845433" cy="24721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78576" y="3544053"/>
            <a:ext cx="1804321" cy="2474459"/>
          </a:xfrm>
          <a:prstGeom prst="rect">
            <a:avLst/>
          </a:prstGeom>
        </p:spPr>
      </p:pic>
      <p:sp>
        <p:nvSpPr>
          <p:cNvPr id="28" name="矩形 19"/>
          <p:cNvSpPr/>
          <p:nvPr/>
        </p:nvSpPr>
        <p:spPr bwMode="auto">
          <a:xfrm>
            <a:off x="8223204" y="3745462"/>
            <a:ext cx="2716843" cy="2019210"/>
          </a:xfrm>
          <a:prstGeom prst="rect">
            <a:avLst/>
          </a:prstGeom>
          <a:solidFill>
            <a:schemeClr val="bg1"/>
          </a:solidFill>
          <a:ln w="9525">
            <a:solidFill>
              <a:srgbClr val="2ECBCB"/>
            </a:solidFill>
            <a:miter lim="800000"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rtlCol="0" anchor="ctr"/>
          <a:lstStyle/>
          <a:p>
            <a:pPr algn="ctr"/>
            <a:endParaRPr lang="zh-TW" altLang="en-US" sz="1100" dirty="0">
              <a:solidFill>
                <a:srgbClr val="000000"/>
              </a:solidFill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4" name="矩形 20"/>
          <p:cNvSpPr/>
          <p:nvPr/>
        </p:nvSpPr>
        <p:spPr bwMode="auto">
          <a:xfrm>
            <a:off x="8223204" y="5769289"/>
            <a:ext cx="2716843" cy="381977"/>
          </a:xfrm>
          <a:prstGeom prst="rect">
            <a:avLst/>
          </a:prstGeom>
          <a:solidFill>
            <a:schemeClr val="bg1"/>
          </a:solidFill>
          <a:ln w="9525">
            <a:solidFill>
              <a:srgbClr val="2ECBCB"/>
            </a:solidFill>
            <a:miter lim="800000"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rtlCol="0" anchor="ctr"/>
          <a:lstStyle/>
          <a:p>
            <a:pPr algn="ctr"/>
            <a:r>
              <a:rPr lang="en-US" altLang="zh-TW" dirty="0">
                <a:ea typeface="微軟正黑體" panose="020B0604030504040204" pitchFamily="34" charset="-120"/>
              </a:rPr>
              <a:t>Warehouse</a:t>
            </a:r>
            <a:endParaRPr lang="en-US" altLang="zh-TW" dirty="0">
              <a:ea typeface="微軟正黑體" panose="020B0604030504040204" pitchFamily="34" charset="-120"/>
              <a:cs typeface="微軟正黑體" panose="020B0604030504040204" pitchFamily="34" charset="-120"/>
              <a:sym typeface="+mn-ea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237" y="3779133"/>
            <a:ext cx="2586380" cy="1939785"/>
          </a:xfrm>
          <a:prstGeom prst="rect">
            <a:avLst/>
          </a:prstGeom>
        </p:spPr>
      </p:pic>
      <p:sp>
        <p:nvSpPr>
          <p:cNvPr id="26" name="TextBox 7"/>
          <p:cNvSpPr txBox="1">
            <a:spLocks noChangeArrowheads="1"/>
          </p:cNvSpPr>
          <p:nvPr/>
        </p:nvSpPr>
        <p:spPr bwMode="auto">
          <a:xfrm>
            <a:off x="103045" y="55384"/>
            <a:ext cx="9415462" cy="61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3800" b="1" u="sng" dirty="0">
                <a:solidFill>
                  <a:schemeClr val="bg1"/>
                </a:solidFill>
                <a:latin typeface="+mn-lt"/>
                <a:ea typeface="新細明體" panose="02020500000000000000" pitchFamily="18" charset="-120"/>
              </a:rPr>
              <a:t>Utility facilities overview:</a:t>
            </a:r>
          </a:p>
        </p:txBody>
      </p:sp>
      <p:sp>
        <p:nvSpPr>
          <p:cNvPr id="23" name="TextBox 22"/>
          <p:cNvSpPr txBox="1"/>
          <p:nvPr/>
        </p:nvSpPr>
        <p:spPr>
          <a:xfrm rot="20017527">
            <a:off x="1270001" y="2846487"/>
            <a:ext cx="812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00B050"/>
                </a:solidFill>
              </a:rPr>
              <a:t>Scrolling Image</a:t>
            </a:r>
            <a:endParaRPr lang="en-IN" sz="7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56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頁尾版面配置區 2"/>
          <p:cNvSpPr txBox="1">
            <a:spLocks noGrp="1"/>
          </p:cNvSpPr>
          <p:nvPr>
            <p:ph type="ftr" sz="quarter" idx="4294967295"/>
          </p:nvPr>
        </p:nvSpPr>
        <p:spPr>
          <a:xfrm>
            <a:off x="4038600" y="6450013"/>
            <a:ext cx="4114800" cy="365125"/>
          </a:xfrm>
        </p:spPr>
        <p:txBody>
          <a:bodyPr vert="horz" lIns="91440" tIns="45720" rIns="91440" bIns="4572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Foxlink confidential &amp; Proprietary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25" name="文字方塊 12"/>
          <p:cNvSpPr txBox="1"/>
          <p:nvPr/>
        </p:nvSpPr>
        <p:spPr>
          <a:xfrm>
            <a:off x="886812" y="3045417"/>
            <a:ext cx="3023325" cy="33855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ctr"/>
            <a:r>
              <a:rPr lang="en-US" altLang="x-none" sz="1600" b="1" dirty="0">
                <a:solidFill>
                  <a:srgbClr val="003366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Building A Line1 Assembly Line</a:t>
            </a:r>
          </a:p>
        </p:txBody>
      </p:sp>
      <p:sp>
        <p:nvSpPr>
          <p:cNvPr id="5136" name="文字方塊 25"/>
          <p:cNvSpPr txBox="1"/>
          <p:nvPr/>
        </p:nvSpPr>
        <p:spPr>
          <a:xfrm>
            <a:off x="152558" y="0"/>
            <a:ext cx="7515157" cy="61863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800" b="1" u="sng" dirty="0">
                <a:solidFill>
                  <a:schemeClr val="bg1"/>
                </a:solidFill>
                <a:ea typeface="新細明體" panose="02020500000000000000" pitchFamily="18" charset="-120"/>
              </a:rPr>
              <a:t>Shop-floor Cable line-Overview:</a:t>
            </a:r>
          </a:p>
        </p:txBody>
      </p:sp>
      <p:sp>
        <p:nvSpPr>
          <p:cNvPr id="17" name="文字方塊 12"/>
          <p:cNvSpPr txBox="1"/>
          <p:nvPr/>
        </p:nvSpPr>
        <p:spPr>
          <a:xfrm>
            <a:off x="4814887" y="3118315"/>
            <a:ext cx="3182938" cy="33855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ctr"/>
            <a:r>
              <a:rPr lang="en-US" altLang="x-none" sz="1600" b="1" dirty="0">
                <a:solidFill>
                  <a:srgbClr val="003366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Building A Line1 Molding Line</a:t>
            </a:r>
          </a:p>
        </p:txBody>
      </p:sp>
      <p:sp>
        <p:nvSpPr>
          <p:cNvPr id="18" name="文字方塊 12"/>
          <p:cNvSpPr txBox="1"/>
          <p:nvPr/>
        </p:nvSpPr>
        <p:spPr>
          <a:xfrm>
            <a:off x="886812" y="5994006"/>
            <a:ext cx="3182938" cy="33855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ctr"/>
            <a:r>
              <a:rPr lang="en-US" altLang="x-none" sz="1600" b="1" dirty="0">
                <a:solidFill>
                  <a:srgbClr val="003366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Building B Line2 Assembly Line</a:t>
            </a:r>
          </a:p>
        </p:txBody>
      </p:sp>
      <p:sp>
        <p:nvSpPr>
          <p:cNvPr id="19" name="文字方塊 12"/>
          <p:cNvSpPr txBox="1"/>
          <p:nvPr/>
        </p:nvSpPr>
        <p:spPr>
          <a:xfrm>
            <a:off x="4814887" y="6021326"/>
            <a:ext cx="3182938" cy="33855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ctr"/>
            <a:r>
              <a:rPr lang="en-US" altLang="x-none" sz="1600" b="1" dirty="0">
                <a:solidFill>
                  <a:srgbClr val="003366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Building B Line2 Molding Line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12" y="3558495"/>
            <a:ext cx="3284538" cy="23608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2" r="23872"/>
          <a:stretch>
            <a:fillRect/>
          </a:stretch>
        </p:blipFill>
        <p:spPr>
          <a:xfrm>
            <a:off x="4640198" y="3712036"/>
            <a:ext cx="3532311" cy="23092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1" r="23361"/>
          <a:stretch>
            <a:fillRect/>
          </a:stretch>
        </p:blipFill>
        <p:spPr>
          <a:xfrm>
            <a:off x="4640198" y="885934"/>
            <a:ext cx="3355682" cy="22092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22" y="885934"/>
            <a:ext cx="3336828" cy="21202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32" b="34199"/>
          <a:stretch>
            <a:fillRect/>
          </a:stretch>
        </p:blipFill>
        <p:spPr>
          <a:xfrm>
            <a:off x="8940906" y="775604"/>
            <a:ext cx="2329778" cy="16995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906" y="2671146"/>
            <a:ext cx="2425593" cy="17892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文字方塊 12"/>
          <p:cNvSpPr txBox="1"/>
          <p:nvPr/>
        </p:nvSpPr>
        <p:spPr>
          <a:xfrm>
            <a:off x="8514326" y="2363369"/>
            <a:ext cx="3182938" cy="30777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ctr"/>
            <a:r>
              <a:rPr lang="en-US" altLang="x-none" sz="1400" b="1" dirty="0">
                <a:solidFill>
                  <a:srgbClr val="003366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Incoming Quality control</a:t>
            </a:r>
          </a:p>
        </p:txBody>
      </p:sp>
      <p:sp>
        <p:nvSpPr>
          <p:cNvPr id="24" name="文字方塊 12"/>
          <p:cNvSpPr txBox="1"/>
          <p:nvPr/>
        </p:nvSpPr>
        <p:spPr>
          <a:xfrm>
            <a:off x="8476792" y="4381072"/>
            <a:ext cx="3182938" cy="30777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ctr"/>
            <a:r>
              <a:rPr lang="en-US" altLang="x-none" sz="1400" b="1" dirty="0">
                <a:solidFill>
                  <a:srgbClr val="003366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Final  Quality control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72"/>
          <a:stretch>
            <a:fillRect/>
          </a:stretch>
        </p:blipFill>
        <p:spPr>
          <a:xfrm>
            <a:off x="9013648" y="4688849"/>
            <a:ext cx="2280108" cy="16692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6" name="文字方塊 12"/>
          <p:cNvSpPr txBox="1"/>
          <p:nvPr/>
        </p:nvSpPr>
        <p:spPr>
          <a:xfrm>
            <a:off x="8629192" y="6332560"/>
            <a:ext cx="3182938" cy="30777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ctr"/>
            <a:r>
              <a:rPr lang="en-US" altLang="x-none" sz="1400" b="1" dirty="0">
                <a:solidFill>
                  <a:srgbClr val="003366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Online Reliability testing lab</a:t>
            </a:r>
          </a:p>
        </p:txBody>
      </p:sp>
      <p:sp>
        <p:nvSpPr>
          <p:cNvPr id="20" name="TextBox 19"/>
          <p:cNvSpPr txBox="1"/>
          <p:nvPr/>
        </p:nvSpPr>
        <p:spPr>
          <a:xfrm rot="20017527">
            <a:off x="1270001" y="2846487"/>
            <a:ext cx="812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00B050"/>
                </a:solidFill>
              </a:rPr>
              <a:t>Scrolling Image</a:t>
            </a:r>
            <a:endParaRPr lang="en-IN" sz="7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739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1674" y="1088934"/>
            <a:ext cx="691025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IN" dirty="0" smtClean="0">
                <a:solidFill>
                  <a:srgbClr val="003366"/>
                </a:solidFill>
              </a:rPr>
              <a:t>Home</a:t>
            </a:r>
          </a:p>
          <a:p>
            <a:pPr marL="1200150" lvl="2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IN" dirty="0" smtClean="0">
                <a:solidFill>
                  <a:srgbClr val="003366"/>
                </a:solidFill>
              </a:rPr>
              <a:t>Why </a:t>
            </a:r>
            <a:r>
              <a:rPr lang="en-IN" dirty="0" err="1" smtClean="0">
                <a:solidFill>
                  <a:srgbClr val="003366"/>
                </a:solidFill>
              </a:rPr>
              <a:t>Foxlink</a:t>
            </a:r>
            <a:endParaRPr lang="en-IN" dirty="0">
              <a:solidFill>
                <a:srgbClr val="003366"/>
              </a:solidFill>
            </a:endParaRPr>
          </a:p>
          <a:p>
            <a:pPr marL="742950" lvl="1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>
                <a:solidFill>
                  <a:srgbClr val="003366"/>
                </a:solidFill>
              </a:rPr>
              <a:t>About company</a:t>
            </a:r>
          </a:p>
          <a:p>
            <a:pPr marL="1200150" lvl="2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 err="1">
                <a:solidFill>
                  <a:srgbClr val="003366"/>
                </a:solidFill>
              </a:rPr>
              <a:t>Foxlink</a:t>
            </a:r>
            <a:r>
              <a:rPr lang="en-US" dirty="0">
                <a:solidFill>
                  <a:srgbClr val="003366"/>
                </a:solidFill>
              </a:rPr>
              <a:t> Group</a:t>
            </a:r>
          </a:p>
          <a:p>
            <a:pPr marL="1200150" lvl="2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 err="1">
                <a:solidFill>
                  <a:srgbClr val="003366"/>
                </a:solidFill>
              </a:rPr>
              <a:t>Foxlink</a:t>
            </a:r>
            <a:r>
              <a:rPr lang="en-US" dirty="0">
                <a:solidFill>
                  <a:srgbClr val="003366"/>
                </a:solidFill>
              </a:rPr>
              <a:t> India</a:t>
            </a:r>
          </a:p>
          <a:p>
            <a:pPr marL="1200150" lvl="2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 err="1">
                <a:solidFill>
                  <a:srgbClr val="FF0000"/>
                </a:solidFill>
              </a:rPr>
              <a:t>Foxlink’s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Strategy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  <a:p>
            <a:pPr marL="1200150" lvl="2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 err="1" smtClean="0">
                <a:solidFill>
                  <a:srgbClr val="003366"/>
                </a:solidFill>
              </a:rPr>
              <a:t>Foxlink</a:t>
            </a:r>
            <a:r>
              <a:rPr lang="en-US" dirty="0" smtClean="0">
                <a:solidFill>
                  <a:srgbClr val="003366"/>
                </a:solidFill>
              </a:rPr>
              <a:t> </a:t>
            </a:r>
            <a:r>
              <a:rPr lang="en-US" dirty="0">
                <a:solidFill>
                  <a:srgbClr val="003366"/>
                </a:solidFill>
              </a:rPr>
              <a:t>unique </a:t>
            </a:r>
            <a:r>
              <a:rPr lang="en-US" dirty="0" smtClean="0">
                <a:solidFill>
                  <a:srgbClr val="003366"/>
                </a:solidFill>
              </a:rPr>
              <a:t>features</a:t>
            </a:r>
          </a:p>
          <a:p>
            <a:pPr marL="1200150" lvl="2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 err="1">
                <a:solidFill>
                  <a:srgbClr val="003366"/>
                </a:solidFill>
              </a:rPr>
              <a:t>Foxlink</a:t>
            </a:r>
            <a:r>
              <a:rPr lang="en-US" dirty="0">
                <a:solidFill>
                  <a:srgbClr val="003366"/>
                </a:solidFill>
              </a:rPr>
              <a:t> India </a:t>
            </a:r>
            <a:r>
              <a:rPr lang="en-US" dirty="0" smtClean="0">
                <a:solidFill>
                  <a:srgbClr val="003366"/>
                </a:solidFill>
              </a:rPr>
              <a:t>location</a:t>
            </a:r>
            <a:endParaRPr lang="en-US" dirty="0">
              <a:solidFill>
                <a:srgbClr val="003366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816600" y="984240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 err="1">
                <a:solidFill>
                  <a:srgbClr val="003366"/>
                </a:solidFill>
              </a:rPr>
              <a:t>Foxlink</a:t>
            </a:r>
            <a:r>
              <a:rPr lang="en-US" dirty="0">
                <a:solidFill>
                  <a:srgbClr val="003366"/>
                </a:solidFill>
              </a:rPr>
              <a:t> Facility overview</a:t>
            </a:r>
          </a:p>
          <a:p>
            <a:pPr marL="1200150" lvl="2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>
                <a:solidFill>
                  <a:srgbClr val="003366"/>
                </a:solidFill>
              </a:rPr>
              <a:t>Office overview</a:t>
            </a:r>
          </a:p>
          <a:p>
            <a:pPr marL="1200150" lvl="2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>
                <a:solidFill>
                  <a:srgbClr val="003366"/>
                </a:solidFill>
              </a:rPr>
              <a:t>Utility facilities overview </a:t>
            </a:r>
          </a:p>
          <a:p>
            <a:pPr marL="1200150" lvl="2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IN" dirty="0" smtClean="0">
                <a:solidFill>
                  <a:srgbClr val="003366"/>
                </a:solidFill>
              </a:rPr>
              <a:t>Cable Assembly line-Overview</a:t>
            </a:r>
          </a:p>
          <a:p>
            <a:pPr marL="1200150" lvl="2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IN" dirty="0" smtClean="0">
                <a:solidFill>
                  <a:srgbClr val="003366"/>
                </a:solidFill>
              </a:rPr>
              <a:t>SMT Assembly line-Overview</a:t>
            </a:r>
          </a:p>
          <a:p>
            <a:pPr marL="1657350" lvl="3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IN" dirty="0">
                <a:solidFill>
                  <a:srgbClr val="003366"/>
                </a:solidFill>
              </a:rPr>
              <a:t> SMT Line Machine </a:t>
            </a:r>
            <a:r>
              <a:rPr lang="en-IN" dirty="0" smtClean="0">
                <a:solidFill>
                  <a:srgbClr val="003366"/>
                </a:solidFill>
              </a:rPr>
              <a:t>specification</a:t>
            </a:r>
          </a:p>
          <a:p>
            <a:pPr marL="1657350" lvl="3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IN" dirty="0">
                <a:solidFill>
                  <a:srgbClr val="003366"/>
                </a:solidFill>
              </a:rPr>
              <a:t> PCBA </a:t>
            </a:r>
            <a:r>
              <a:rPr lang="en-IN" dirty="0" smtClean="0">
                <a:solidFill>
                  <a:srgbClr val="003366"/>
                </a:solidFill>
              </a:rPr>
              <a:t>In-house </a:t>
            </a:r>
            <a:r>
              <a:rPr lang="en-IN" dirty="0">
                <a:solidFill>
                  <a:srgbClr val="003366"/>
                </a:solidFill>
              </a:rPr>
              <a:t>Testing </a:t>
            </a:r>
            <a:r>
              <a:rPr lang="en-IN" dirty="0" smtClean="0">
                <a:solidFill>
                  <a:srgbClr val="003366"/>
                </a:solidFill>
              </a:rPr>
              <a:t>Facility</a:t>
            </a:r>
          </a:p>
          <a:p>
            <a:pPr marL="1200150" lvl="2" indent="-285750">
              <a:lnSpc>
                <a:spcPct val="200000"/>
              </a:lnSpc>
              <a:buFont typeface="Wingdings" pitchFamily="2" charset="2"/>
              <a:buChar char="ü"/>
            </a:pPr>
            <a:r>
              <a:rPr lang="en-US" dirty="0" smtClean="0">
                <a:solidFill>
                  <a:srgbClr val="003366"/>
                </a:solidFill>
              </a:rPr>
              <a:t>Quality Certification</a:t>
            </a:r>
            <a:endParaRPr lang="en-IN" dirty="0">
              <a:solidFill>
                <a:srgbClr val="003366"/>
              </a:solidFill>
            </a:endParaRPr>
          </a:p>
        </p:txBody>
      </p:sp>
      <p:sp>
        <p:nvSpPr>
          <p:cNvPr id="5" name="CuadroTexto 350"/>
          <p:cNvSpPr txBox="1"/>
          <p:nvPr/>
        </p:nvSpPr>
        <p:spPr>
          <a:xfrm>
            <a:off x="112916" y="0"/>
            <a:ext cx="6882970" cy="600164"/>
          </a:xfrm>
          <a:prstGeom prst="rect">
            <a:avLst/>
          </a:prstGeom>
          <a:noFill/>
        </p:spPr>
        <p:txBody>
          <a:bodyPr wrap="square" lIns="45720" tIns="22860" rIns="45720" bIns="22860" rtlCol="0">
            <a:spAutoFit/>
          </a:bodyPr>
          <a:lstStyle/>
          <a:p>
            <a:pPr fontAlgn="base"/>
            <a:r>
              <a:rPr lang="en-US" sz="3600" b="1" u="sng" dirty="0" smtClean="0">
                <a:solidFill>
                  <a:schemeClr val="bg1"/>
                </a:solidFill>
              </a:rPr>
              <a:t>Agenda-1</a:t>
            </a:r>
            <a:endParaRPr lang="en-US" sz="3600" b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56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770686" y="779145"/>
            <a:ext cx="6121065" cy="6324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b="1" u="sng" dirty="0">
                <a:solidFill>
                  <a:srgbClr val="003366"/>
                </a:solidFill>
              </a:rPr>
              <a:t>SMT line facilities: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dirty="0">
                <a:solidFill>
                  <a:srgbClr val="003366"/>
                </a:solidFill>
              </a:rPr>
              <a:t>SMT Major Equipment Capability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dirty="0">
                <a:solidFill>
                  <a:srgbClr val="003366"/>
                </a:solidFill>
              </a:rPr>
              <a:t>SMT Flow Chart ＆ 3D AOI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dirty="0">
                <a:solidFill>
                  <a:srgbClr val="003366"/>
                </a:solidFill>
              </a:rPr>
              <a:t>SMT Configurations &amp; Capacity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dirty="0">
                <a:solidFill>
                  <a:srgbClr val="003366"/>
                </a:solidFill>
              </a:rPr>
              <a:t>Odd-Form component placement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dirty="0">
                <a:solidFill>
                  <a:srgbClr val="003366"/>
                </a:solidFill>
              </a:rPr>
              <a:t>X-Ray Inspection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dirty="0">
                <a:solidFill>
                  <a:srgbClr val="003366"/>
                </a:solidFill>
              </a:rPr>
              <a:t>Four-axis dispensing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dirty="0">
                <a:solidFill>
                  <a:srgbClr val="003366"/>
                </a:solidFill>
              </a:rPr>
              <a:t>Select Conformal Coating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dirty="0">
                <a:solidFill>
                  <a:srgbClr val="003366"/>
                </a:solidFill>
              </a:rPr>
              <a:t>Quality Assurance System (Related Certification)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dirty="0">
                <a:solidFill>
                  <a:srgbClr val="003366"/>
                </a:solidFill>
              </a:rPr>
              <a:t>Quality Assurance System (Laboratory equipment)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dirty="0">
                <a:solidFill>
                  <a:srgbClr val="003366"/>
                </a:solidFill>
              </a:rPr>
              <a:t>Traceability Management _ SFC(under plan)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dirty="0">
                <a:solidFill>
                  <a:srgbClr val="003366"/>
                </a:solidFill>
              </a:rPr>
              <a:t>Odd-Form Through Hole Component Placement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dirty="0">
                <a:solidFill>
                  <a:srgbClr val="003366"/>
                </a:solidFill>
              </a:rPr>
              <a:t>Selective Wave Soldering(under plan)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dirty="0">
                <a:solidFill>
                  <a:srgbClr val="003366"/>
                </a:solidFill>
              </a:rPr>
              <a:t>Wave Solder Configurations(under plan)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IN" dirty="0">
              <a:solidFill>
                <a:srgbClr val="003366"/>
              </a:solidFill>
            </a:endParaRPr>
          </a:p>
        </p:txBody>
      </p:sp>
      <p:sp>
        <p:nvSpPr>
          <p:cNvPr id="3" name="CuadroTexto 350"/>
          <p:cNvSpPr txBox="1"/>
          <p:nvPr/>
        </p:nvSpPr>
        <p:spPr>
          <a:xfrm>
            <a:off x="112916" y="43542"/>
            <a:ext cx="6882970" cy="572464"/>
          </a:xfrm>
          <a:prstGeom prst="rect">
            <a:avLst/>
          </a:prstGeom>
          <a:noFill/>
        </p:spPr>
        <p:txBody>
          <a:bodyPr wrap="square" lIns="45720" tIns="22860" rIns="45720" bIns="22860" rtlCol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800" b="1" u="sng" dirty="0">
                <a:solidFill>
                  <a:schemeClr val="bg1"/>
                </a:solidFill>
                <a:ea typeface="新細明體" panose="02020500000000000000" pitchFamily="18" charset="-120"/>
              </a:rPr>
              <a:t>Shop-floor SMT line-Overview:</a:t>
            </a:r>
          </a:p>
        </p:txBody>
      </p:sp>
      <p:pic>
        <p:nvPicPr>
          <p:cNvPr id="5" name="圖片 12"/>
          <p:cNvPicPr preferRelativeResize="0"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16" y="804901"/>
            <a:ext cx="4214952" cy="558301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圖片 21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48" y="4107815"/>
            <a:ext cx="1990258" cy="12626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圖片 10"/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35" y="1347696"/>
            <a:ext cx="1382820" cy="23345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/>
          <p:cNvSpPr txBox="1"/>
          <p:nvPr/>
        </p:nvSpPr>
        <p:spPr>
          <a:xfrm>
            <a:off x="215948" y="6503831"/>
            <a:ext cx="6326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3366"/>
                </a:solidFill>
              </a:rPr>
              <a:t>***We have </a:t>
            </a:r>
            <a:r>
              <a:rPr lang="en-US" sz="1200" dirty="0" smtClean="0">
                <a:solidFill>
                  <a:srgbClr val="003366"/>
                </a:solidFill>
              </a:rPr>
              <a:t>70</a:t>
            </a:r>
            <a:r>
              <a:rPr lang="en-US" sz="1200" dirty="0">
                <a:solidFill>
                  <a:srgbClr val="003366"/>
                </a:solidFill>
              </a:rPr>
              <a:t>% SMT line free capacity </a:t>
            </a:r>
            <a:endParaRPr lang="en-IN" sz="1200" dirty="0">
              <a:solidFill>
                <a:srgbClr val="003366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 rot="20017527">
            <a:off x="1270001" y="2846487"/>
            <a:ext cx="812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00B050"/>
                </a:solidFill>
              </a:rPr>
              <a:t>Scrolling Image</a:t>
            </a:r>
            <a:endParaRPr lang="en-IN" sz="7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484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60402" y="0"/>
            <a:ext cx="8980488" cy="6186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marR="0" lvl="0" indent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defRPr/>
            </a:pPr>
            <a:r>
              <a:rPr kumimoji="0" lang="en-US" altLang="zh-TW" sz="3800" b="1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t> </a:t>
            </a:r>
            <a:r>
              <a:rPr lang="en-US" altLang="zh-TW" sz="3800" b="1" u="sng" dirty="0">
                <a:solidFill>
                  <a:schemeClr val="bg1"/>
                </a:solidFill>
                <a:latin typeface="+mn-lt"/>
              </a:rPr>
              <a:t>SMT Line Machine specification:</a:t>
            </a:r>
          </a:p>
        </p:txBody>
      </p:sp>
      <p:pic>
        <p:nvPicPr>
          <p:cNvPr id="2253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343" y="871738"/>
            <a:ext cx="3389452" cy="2356997"/>
          </a:xfrm>
          <a:prstGeom prst="rect">
            <a:avLst/>
          </a:prstGeom>
          <a:ln w="38100" cap="sq">
            <a:solidFill>
              <a:srgbClr val="003366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534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1646" y="871738"/>
            <a:ext cx="2071654" cy="2331240"/>
          </a:xfrm>
          <a:prstGeom prst="rect">
            <a:avLst/>
          </a:prstGeom>
          <a:ln w="38100" cap="sq">
            <a:solidFill>
              <a:srgbClr val="003366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535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905" y="897496"/>
            <a:ext cx="1826980" cy="2279552"/>
          </a:xfrm>
          <a:prstGeom prst="rect">
            <a:avLst/>
          </a:prstGeom>
          <a:ln w="38100" cap="sq">
            <a:solidFill>
              <a:srgbClr val="003366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536" name="文字方塊 13"/>
          <p:cNvSpPr txBox="1"/>
          <p:nvPr/>
        </p:nvSpPr>
        <p:spPr>
          <a:xfrm>
            <a:off x="5072763" y="3308192"/>
            <a:ext cx="3415032" cy="461665"/>
          </a:xfrm>
          <a:prstGeom prst="rect">
            <a:avLst/>
          </a:prstGeom>
          <a:noFill/>
          <a:ln w="38100">
            <a:solidFill>
              <a:srgbClr val="003366"/>
            </a:solidFill>
          </a:ln>
        </p:spPr>
        <p:txBody>
          <a:bodyPr wrap="square" anchor="t" anchorCtr="0">
            <a:spAutoFit/>
          </a:bodyPr>
          <a:lstStyle/>
          <a:p>
            <a:pPr algn="ctr" eaLnBrk="0" hangingPunct="0">
              <a:buFontTx/>
            </a:pPr>
            <a:r>
              <a:rPr lang="en-US" altLang="zh-TW" sz="1200" b="1" dirty="0">
                <a:solidFill>
                  <a:srgbClr val="003366"/>
                </a:solidFill>
                <a:latin typeface="Calbri"/>
                <a:ea typeface="新細明體" panose="02020500000000000000" pitchFamily="18" charset="-120"/>
              </a:rPr>
              <a:t>Components Mounting Machine</a:t>
            </a:r>
          </a:p>
          <a:p>
            <a:pPr algn="ctr" eaLnBrk="0" hangingPunct="0">
              <a:buFontTx/>
            </a:pPr>
            <a:r>
              <a:rPr lang="en-US" altLang="zh-TW" sz="1200" b="1" dirty="0">
                <a:solidFill>
                  <a:srgbClr val="003366"/>
                </a:solidFill>
                <a:latin typeface="Calbri"/>
                <a:ea typeface="新細明體" panose="02020500000000000000" pitchFamily="18" charset="-120"/>
              </a:rPr>
              <a:t>NXT M3 Generation III + M6 Generation III</a:t>
            </a:r>
            <a:endParaRPr lang="zh-TW" altLang="en-US" sz="1200" b="1" dirty="0">
              <a:solidFill>
                <a:srgbClr val="003366"/>
              </a:solidFill>
              <a:latin typeface="Calbri"/>
              <a:ea typeface="新細明體" panose="02020500000000000000" pitchFamily="18" charset="-120"/>
            </a:endParaRPr>
          </a:p>
        </p:txBody>
      </p:sp>
      <p:sp>
        <p:nvSpPr>
          <p:cNvPr id="22537" name="文字方塊 17"/>
          <p:cNvSpPr txBox="1"/>
          <p:nvPr/>
        </p:nvSpPr>
        <p:spPr>
          <a:xfrm>
            <a:off x="470327" y="3254136"/>
            <a:ext cx="1852738" cy="461665"/>
          </a:xfrm>
          <a:prstGeom prst="rect">
            <a:avLst/>
          </a:prstGeom>
          <a:noFill/>
          <a:ln w="38100">
            <a:solidFill>
              <a:srgbClr val="003366"/>
            </a:solidFill>
          </a:ln>
        </p:spPr>
        <p:txBody>
          <a:bodyPr wrap="square" anchor="t" anchorCtr="0">
            <a:spAutoFit/>
          </a:bodyPr>
          <a:lstStyle/>
          <a:p>
            <a:pPr algn="ctr" eaLnBrk="0" hangingPunct="0">
              <a:buFontTx/>
            </a:pPr>
            <a:r>
              <a:rPr lang="en-US" altLang="zh-TW" sz="1200" b="1" dirty="0">
                <a:solidFill>
                  <a:srgbClr val="003366"/>
                </a:solidFill>
                <a:latin typeface="Calbri"/>
                <a:ea typeface="新細明體" panose="02020500000000000000" pitchFamily="18" charset="-120"/>
              </a:rPr>
              <a:t>Solder Paste Printer</a:t>
            </a:r>
          </a:p>
          <a:p>
            <a:pPr algn="ctr" eaLnBrk="0" hangingPunct="0">
              <a:buFontTx/>
            </a:pPr>
            <a:r>
              <a:rPr lang="en-US" altLang="zh-TW" sz="1200" b="1" dirty="0">
                <a:solidFill>
                  <a:srgbClr val="003366"/>
                </a:solidFill>
                <a:latin typeface="Calbri"/>
                <a:ea typeface="新細明體" panose="02020500000000000000" pitchFamily="18" charset="-120"/>
              </a:rPr>
              <a:t>DEK HORIZON 08</a:t>
            </a:r>
            <a:endParaRPr lang="zh-TW" altLang="en-US" sz="1200" b="1" dirty="0">
              <a:solidFill>
                <a:srgbClr val="003366"/>
              </a:solidFill>
              <a:latin typeface="Calbri"/>
              <a:ea typeface="新細明體" panose="02020500000000000000" pitchFamily="18" charset="-120"/>
            </a:endParaRPr>
          </a:p>
        </p:txBody>
      </p:sp>
      <p:sp>
        <p:nvSpPr>
          <p:cNvPr id="22538" name="文字方塊 18"/>
          <p:cNvSpPr txBox="1"/>
          <p:nvPr/>
        </p:nvSpPr>
        <p:spPr>
          <a:xfrm>
            <a:off x="2702598" y="3267975"/>
            <a:ext cx="2110702" cy="461665"/>
          </a:xfrm>
          <a:prstGeom prst="rect">
            <a:avLst/>
          </a:prstGeom>
          <a:noFill/>
          <a:ln w="38100">
            <a:solidFill>
              <a:srgbClr val="003366"/>
            </a:solidFill>
          </a:ln>
        </p:spPr>
        <p:txBody>
          <a:bodyPr wrap="square" anchor="t" anchorCtr="0">
            <a:spAutoFit/>
          </a:bodyPr>
          <a:lstStyle/>
          <a:p>
            <a:pPr algn="ctr" eaLnBrk="0" hangingPunct="0">
              <a:buFontTx/>
            </a:pPr>
            <a:r>
              <a:rPr lang="en-US" altLang="zh-TW" sz="1200" b="1" dirty="0">
                <a:solidFill>
                  <a:srgbClr val="003366"/>
                </a:solidFill>
                <a:latin typeface="Calbri"/>
                <a:ea typeface="新細明體" panose="02020500000000000000" pitchFamily="18" charset="-120"/>
              </a:rPr>
              <a:t>Solder Paste Inspection</a:t>
            </a:r>
          </a:p>
          <a:p>
            <a:pPr algn="ctr" eaLnBrk="0" hangingPunct="0">
              <a:buFontTx/>
            </a:pPr>
            <a:r>
              <a:rPr lang="en-US" altLang="zh-TW" sz="1200" b="1" dirty="0">
                <a:solidFill>
                  <a:srgbClr val="003366"/>
                </a:solidFill>
                <a:latin typeface="Calbri"/>
                <a:ea typeface="新細明體" panose="02020500000000000000" pitchFamily="18" charset="-120"/>
              </a:rPr>
              <a:t> TR-7007DF</a:t>
            </a:r>
            <a:endParaRPr lang="zh-TW" altLang="en-US" sz="1200" b="1" dirty="0">
              <a:solidFill>
                <a:srgbClr val="003366"/>
              </a:solidFill>
              <a:latin typeface="Calbri"/>
              <a:ea typeface="新細明體" panose="02020500000000000000" pitchFamily="18" charset="-120"/>
            </a:endParaRPr>
          </a:p>
        </p:txBody>
      </p:sp>
      <p:pic>
        <p:nvPicPr>
          <p:cNvPr id="12" name="圖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4394" y="836068"/>
            <a:ext cx="2947406" cy="2392668"/>
          </a:xfrm>
          <a:prstGeom prst="rect">
            <a:avLst/>
          </a:prstGeom>
          <a:ln w="38100" cap="sq">
            <a:solidFill>
              <a:srgbClr val="003366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文字方塊 17"/>
          <p:cNvSpPr txBox="1"/>
          <p:nvPr/>
        </p:nvSpPr>
        <p:spPr>
          <a:xfrm>
            <a:off x="8888994" y="3308192"/>
            <a:ext cx="2972806" cy="492443"/>
          </a:xfrm>
          <a:prstGeom prst="rect">
            <a:avLst/>
          </a:prstGeom>
          <a:noFill/>
          <a:ln w="38100">
            <a:solidFill>
              <a:srgbClr val="003366"/>
            </a:solidFill>
          </a:ln>
        </p:spPr>
        <p:txBody>
          <a:bodyPr wrap="square" anchor="t" anchorCtr="0">
            <a:spAutoFit/>
          </a:bodyPr>
          <a:lstStyle/>
          <a:p>
            <a:pPr algn="ctr" eaLnBrk="0" hangingPunct="0">
              <a:buFontTx/>
            </a:pPr>
            <a:r>
              <a:rPr lang="en-US" altLang="zh-TW" sz="1300" b="1" dirty="0">
                <a:solidFill>
                  <a:srgbClr val="1F4E79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Automatic Optical Inspection</a:t>
            </a:r>
          </a:p>
          <a:p>
            <a:pPr algn="ctr" eaLnBrk="0" hangingPunct="0">
              <a:buFontTx/>
            </a:pPr>
            <a:r>
              <a:rPr lang="en-US" altLang="zh-TW" sz="1300" b="1" dirty="0">
                <a:solidFill>
                  <a:srgbClr val="1F4E79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JUTZE LI5000 (Before Reflow)</a:t>
            </a:r>
            <a:endParaRPr lang="zh-TW" altLang="en-US" sz="1300" b="1" dirty="0">
              <a:solidFill>
                <a:srgbClr val="1F4E79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pic>
        <p:nvPicPr>
          <p:cNvPr id="14" name="圖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0391" y="3990221"/>
            <a:ext cx="2973309" cy="2207127"/>
          </a:xfrm>
          <a:prstGeom prst="rect">
            <a:avLst/>
          </a:prstGeom>
          <a:ln w="38100" cap="sq">
            <a:solidFill>
              <a:srgbClr val="003366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文字方塊 13"/>
          <p:cNvSpPr txBox="1"/>
          <p:nvPr/>
        </p:nvSpPr>
        <p:spPr>
          <a:xfrm>
            <a:off x="8815387" y="6269027"/>
            <a:ext cx="3046413" cy="461665"/>
          </a:xfrm>
          <a:prstGeom prst="rect">
            <a:avLst/>
          </a:prstGeom>
          <a:noFill/>
          <a:ln w="38100">
            <a:solidFill>
              <a:srgbClr val="003366"/>
            </a:solidFill>
          </a:ln>
        </p:spPr>
        <p:txBody>
          <a:bodyPr wrap="square" anchor="t" anchorCtr="0">
            <a:spAutoFit/>
          </a:bodyPr>
          <a:lstStyle/>
          <a:p>
            <a:pPr algn="ctr" eaLnBrk="0" hangingPunct="0">
              <a:buFontTx/>
            </a:pPr>
            <a:r>
              <a:rPr lang="en-US" altLang="zh-TW" sz="1200" b="1" dirty="0">
                <a:solidFill>
                  <a:srgbClr val="1F4E79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Reflow</a:t>
            </a:r>
          </a:p>
          <a:p>
            <a:pPr algn="ctr" eaLnBrk="0" hangingPunct="0">
              <a:buFontTx/>
            </a:pPr>
            <a:r>
              <a:rPr lang="en-US" altLang="zh-TW" sz="1200" b="1" dirty="0">
                <a:solidFill>
                  <a:srgbClr val="1F4E79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S&amp;M HOTFLOW11CR-N-4L</a:t>
            </a:r>
            <a:endParaRPr lang="zh-TW" altLang="en-US" sz="1200" b="1" dirty="0">
              <a:solidFill>
                <a:srgbClr val="1F4E79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pic>
        <p:nvPicPr>
          <p:cNvPr id="19" name="圖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8343" y="3964981"/>
            <a:ext cx="3389452" cy="2232368"/>
          </a:xfrm>
          <a:prstGeom prst="rect">
            <a:avLst/>
          </a:prstGeom>
          <a:ln w="38100" cap="sq">
            <a:solidFill>
              <a:srgbClr val="003366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文字方塊 17"/>
          <p:cNvSpPr txBox="1"/>
          <p:nvPr/>
        </p:nvSpPr>
        <p:spPr>
          <a:xfrm>
            <a:off x="5098343" y="6260849"/>
            <a:ext cx="3389452" cy="492443"/>
          </a:xfrm>
          <a:prstGeom prst="rect">
            <a:avLst/>
          </a:prstGeom>
          <a:noFill/>
          <a:ln w="38100">
            <a:solidFill>
              <a:srgbClr val="003366"/>
            </a:solidFill>
          </a:ln>
        </p:spPr>
        <p:txBody>
          <a:bodyPr wrap="square" anchor="t" anchorCtr="0">
            <a:spAutoFit/>
          </a:bodyPr>
          <a:lstStyle/>
          <a:p>
            <a:pPr algn="ctr" eaLnBrk="0" hangingPunct="0">
              <a:buFontTx/>
            </a:pPr>
            <a:r>
              <a:rPr lang="en-US" altLang="zh-TW" sz="1300" b="1" dirty="0">
                <a:solidFill>
                  <a:srgbClr val="1F4E79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Automatic Optical Inspection</a:t>
            </a:r>
          </a:p>
          <a:p>
            <a:pPr algn="ctr" eaLnBrk="0" hangingPunct="0">
              <a:buFontTx/>
            </a:pPr>
            <a:r>
              <a:rPr lang="en-US" altLang="zh-TW" sz="1300" b="1" dirty="0">
                <a:solidFill>
                  <a:srgbClr val="1F4E79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JUTZE LI5000 (Before Reflow)</a:t>
            </a:r>
            <a:endParaRPr lang="zh-TW" altLang="en-US" sz="1300" b="1" dirty="0">
              <a:solidFill>
                <a:srgbClr val="1F4E79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pic>
        <p:nvPicPr>
          <p:cNvPr id="21" name="圖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2598" y="3983911"/>
            <a:ext cx="2110702" cy="2213438"/>
          </a:xfrm>
          <a:prstGeom prst="rect">
            <a:avLst/>
          </a:prstGeom>
          <a:ln w="38100" cap="sq">
            <a:solidFill>
              <a:srgbClr val="003366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文字方塊 17"/>
          <p:cNvSpPr txBox="1"/>
          <p:nvPr/>
        </p:nvSpPr>
        <p:spPr>
          <a:xfrm>
            <a:off x="2677197" y="6260849"/>
            <a:ext cx="2136103" cy="523220"/>
          </a:xfrm>
          <a:prstGeom prst="rect">
            <a:avLst/>
          </a:prstGeom>
          <a:noFill/>
          <a:ln w="38100">
            <a:solidFill>
              <a:srgbClr val="003366"/>
            </a:solidFill>
          </a:ln>
        </p:spPr>
        <p:txBody>
          <a:bodyPr wrap="square" anchor="t" anchorCtr="0">
            <a:spAutoFit/>
          </a:bodyPr>
          <a:lstStyle/>
          <a:p>
            <a:pPr algn="ctr" eaLnBrk="0" hangingPunct="0">
              <a:buFontTx/>
            </a:pPr>
            <a:r>
              <a:rPr lang="en-US" altLang="zh-TW" sz="1400" b="1" dirty="0">
                <a:solidFill>
                  <a:srgbClr val="003366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X-Ray Machine</a:t>
            </a:r>
          </a:p>
          <a:p>
            <a:pPr algn="ctr" eaLnBrk="0" hangingPunct="0">
              <a:buFontTx/>
            </a:pPr>
            <a:r>
              <a:rPr lang="en-US" altLang="zh-TW" sz="1400" b="1" dirty="0">
                <a:solidFill>
                  <a:srgbClr val="003366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TR7600F2D</a:t>
            </a:r>
            <a:endParaRPr lang="zh-TW" altLang="en-US" sz="1400" b="1" dirty="0">
              <a:solidFill>
                <a:srgbClr val="003366"/>
              </a:solidFill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  <p:pic>
        <p:nvPicPr>
          <p:cNvPr id="23" name="圖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0327" y="3964981"/>
            <a:ext cx="1978338" cy="2156713"/>
          </a:xfrm>
          <a:prstGeom prst="rect">
            <a:avLst/>
          </a:prstGeom>
          <a:ln w="38100" cap="sq">
            <a:solidFill>
              <a:srgbClr val="003366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" name="文字方塊 17"/>
          <p:cNvSpPr txBox="1"/>
          <p:nvPr/>
        </p:nvSpPr>
        <p:spPr>
          <a:xfrm>
            <a:off x="391444" y="6197349"/>
            <a:ext cx="2136103" cy="523220"/>
          </a:xfrm>
          <a:prstGeom prst="rect">
            <a:avLst/>
          </a:prstGeom>
          <a:noFill/>
          <a:ln w="38100">
            <a:solidFill>
              <a:srgbClr val="003366"/>
            </a:solidFill>
          </a:ln>
        </p:spPr>
        <p:txBody>
          <a:bodyPr wrap="square" anchor="t" anchorCtr="0">
            <a:spAutoFit/>
          </a:bodyPr>
          <a:lstStyle/>
          <a:p>
            <a:pPr algn="ctr" eaLnBrk="0" hangingPunct="0">
              <a:defRPr/>
            </a:pPr>
            <a:r>
              <a:rPr lang="en-US" altLang="zh-TW" sz="1400" b="1" dirty="0">
                <a:solidFill>
                  <a:srgbClr val="003366"/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CNC PCB De-Panel Machine</a:t>
            </a:r>
          </a:p>
        </p:txBody>
      </p:sp>
      <p:sp>
        <p:nvSpPr>
          <p:cNvPr id="25" name="TextBox 24"/>
          <p:cNvSpPr txBox="1"/>
          <p:nvPr/>
        </p:nvSpPr>
        <p:spPr>
          <a:xfrm rot="20017527">
            <a:off x="1270001" y="2846487"/>
            <a:ext cx="812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00B050"/>
                </a:solidFill>
              </a:rPr>
              <a:t>Scrolling Image</a:t>
            </a:r>
            <a:endParaRPr lang="en-IN" sz="7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516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73281" y="0"/>
            <a:ext cx="8980488" cy="6186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39998"/>
              </a:srgbClr>
            </a:outerShdw>
          </a:effec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TW" sz="3800" b="1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rPr>
              <a:t> </a:t>
            </a:r>
            <a:r>
              <a:rPr lang="en-US" altLang="zh-TW" sz="3800" b="1" u="sng" dirty="0">
                <a:solidFill>
                  <a:schemeClr val="bg1"/>
                </a:solidFill>
                <a:latin typeface="+mn-lt"/>
              </a:rPr>
              <a:t>PCBA Inhouse Testing Facility:</a:t>
            </a:r>
          </a:p>
        </p:txBody>
      </p:sp>
      <p:sp>
        <p:nvSpPr>
          <p:cNvPr id="22536" name="文字方塊 13"/>
          <p:cNvSpPr txBox="1"/>
          <p:nvPr/>
        </p:nvSpPr>
        <p:spPr>
          <a:xfrm>
            <a:off x="261933" y="2685928"/>
            <a:ext cx="3265085" cy="338554"/>
          </a:xfrm>
          <a:prstGeom prst="rect">
            <a:avLst/>
          </a:prstGeom>
          <a:noFill/>
          <a:ln w="38100">
            <a:solidFill>
              <a:srgbClr val="003366"/>
            </a:solidFill>
          </a:ln>
        </p:spPr>
        <p:txBody>
          <a:bodyPr wrap="square" anchor="t" anchorCtr="0">
            <a:spAutoFit/>
          </a:bodyPr>
          <a:lstStyle/>
          <a:p>
            <a:pPr algn="ctr" eaLnBrk="0" hangingPunct="0">
              <a:defRPr/>
            </a:pPr>
            <a:r>
              <a:rPr lang="en-US" altLang="zh-TW" sz="1600" b="1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PCB Functional Test Station</a:t>
            </a:r>
          </a:p>
        </p:txBody>
      </p:sp>
      <p:pic>
        <p:nvPicPr>
          <p:cNvPr id="25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29" y="999545"/>
            <a:ext cx="3224289" cy="1610731"/>
          </a:xfrm>
          <a:prstGeom prst="rect">
            <a:avLst/>
          </a:prstGeom>
          <a:ln w="38100" cap="sq">
            <a:solidFill>
              <a:srgbClr val="003366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" name="Group 1"/>
          <p:cNvGrpSpPr/>
          <p:nvPr/>
        </p:nvGrpSpPr>
        <p:grpSpPr>
          <a:xfrm>
            <a:off x="3775088" y="956553"/>
            <a:ext cx="2835402" cy="1666939"/>
            <a:chOff x="6676898" y="917948"/>
            <a:chExt cx="4385474" cy="2327844"/>
          </a:xfrm>
        </p:grpSpPr>
        <p:pic>
          <p:nvPicPr>
            <p:cNvPr id="26" name="圖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76898" y="944218"/>
              <a:ext cx="2124202" cy="2301574"/>
            </a:xfrm>
            <a:prstGeom prst="rect">
              <a:avLst/>
            </a:prstGeom>
            <a:ln w="38100" cap="sq">
              <a:solidFill>
                <a:srgbClr val="003366"/>
              </a:soli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7" name="圖片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43127" y="917948"/>
              <a:ext cx="2219245" cy="2301574"/>
            </a:xfrm>
            <a:prstGeom prst="rect">
              <a:avLst/>
            </a:prstGeom>
            <a:ln w="38100" cap="sq">
              <a:solidFill>
                <a:srgbClr val="003366"/>
              </a:soli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28" name="文字方塊 13"/>
          <p:cNvSpPr txBox="1"/>
          <p:nvPr/>
        </p:nvSpPr>
        <p:spPr>
          <a:xfrm>
            <a:off x="3711629" y="2699503"/>
            <a:ext cx="2898861" cy="353943"/>
          </a:xfrm>
          <a:prstGeom prst="rect">
            <a:avLst/>
          </a:prstGeom>
          <a:noFill/>
          <a:ln w="38100">
            <a:solidFill>
              <a:srgbClr val="003366"/>
            </a:solidFill>
          </a:ln>
        </p:spPr>
        <p:txBody>
          <a:bodyPr wrap="square" anchor="t" anchorCtr="0">
            <a:spAutoFit/>
          </a:bodyPr>
          <a:lstStyle/>
          <a:p>
            <a:pPr algn="ctr" eaLnBrk="0" hangingPunct="0">
              <a:defRPr/>
            </a:pPr>
            <a:r>
              <a:rPr lang="en-US" altLang="zh-TW" sz="1700" b="1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Burn-In Cart &amp; Burn-In Room</a:t>
            </a:r>
          </a:p>
        </p:txBody>
      </p:sp>
      <p:pic>
        <p:nvPicPr>
          <p:cNvPr id="29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1198" y="3782389"/>
            <a:ext cx="3037782" cy="1903973"/>
          </a:xfrm>
          <a:prstGeom prst="rect">
            <a:avLst/>
          </a:prstGeom>
          <a:ln w="38100" cap="sq">
            <a:solidFill>
              <a:srgbClr val="003366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文字方塊 13"/>
          <p:cNvSpPr txBox="1"/>
          <p:nvPr/>
        </p:nvSpPr>
        <p:spPr>
          <a:xfrm>
            <a:off x="3624888" y="5760045"/>
            <a:ext cx="3074091" cy="338554"/>
          </a:xfrm>
          <a:prstGeom prst="rect">
            <a:avLst/>
          </a:prstGeom>
          <a:noFill/>
          <a:ln w="38100">
            <a:solidFill>
              <a:srgbClr val="003366"/>
            </a:solidFill>
          </a:ln>
        </p:spPr>
        <p:txBody>
          <a:bodyPr wrap="square" anchor="t" anchorCtr="0">
            <a:spAutoFit/>
          </a:bodyPr>
          <a:lstStyle/>
          <a:p>
            <a:pPr algn="ctr" eaLnBrk="0" hangingPunct="0">
              <a:defRPr/>
            </a:pPr>
            <a:r>
              <a:rPr lang="en-US" altLang="zh-TW" sz="1600" b="1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PCBA Temperature &amp; Bending Test</a:t>
            </a:r>
          </a:p>
        </p:txBody>
      </p:sp>
      <p:pic>
        <p:nvPicPr>
          <p:cNvPr id="31" name="圖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099" y="3785417"/>
            <a:ext cx="3199350" cy="1876352"/>
          </a:xfrm>
          <a:prstGeom prst="rect">
            <a:avLst/>
          </a:prstGeom>
          <a:ln w="38100" cap="sq">
            <a:solidFill>
              <a:srgbClr val="003366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2" name="文字方塊 13"/>
          <p:cNvSpPr txBox="1"/>
          <p:nvPr/>
        </p:nvSpPr>
        <p:spPr>
          <a:xfrm>
            <a:off x="282099" y="5721945"/>
            <a:ext cx="3199351" cy="369332"/>
          </a:xfrm>
          <a:prstGeom prst="rect">
            <a:avLst/>
          </a:prstGeom>
          <a:noFill/>
          <a:ln w="38100">
            <a:solidFill>
              <a:srgbClr val="003366"/>
            </a:solidFill>
          </a:ln>
        </p:spPr>
        <p:txBody>
          <a:bodyPr wrap="square" anchor="t" anchorCtr="0">
            <a:spAutoFit/>
          </a:bodyPr>
          <a:lstStyle/>
          <a:p>
            <a:pPr algn="ctr" eaLnBrk="0" hangingPunct="0">
              <a:defRPr/>
            </a:pPr>
            <a:r>
              <a:rPr lang="en-US" altLang="zh-TW" b="1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ea typeface="新細明體" panose="02020500000000000000" pitchFamily="18" charset="-120"/>
              </a:rPr>
              <a:t>Mechanical Shock Test</a:t>
            </a:r>
          </a:p>
        </p:txBody>
      </p:sp>
      <p:sp>
        <p:nvSpPr>
          <p:cNvPr id="13" name="TextBox 12"/>
          <p:cNvSpPr txBox="1"/>
          <p:nvPr/>
        </p:nvSpPr>
        <p:spPr>
          <a:xfrm rot="20017527">
            <a:off x="1270001" y="2846487"/>
            <a:ext cx="812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00B050"/>
                </a:solidFill>
              </a:rPr>
              <a:t>Scrolling Image</a:t>
            </a:r>
            <a:endParaRPr lang="en-IN" sz="7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100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80997" y="2529325"/>
            <a:ext cx="9847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FF0000"/>
                </a:solidFill>
              </a:rPr>
              <a:t>Current Products</a:t>
            </a:r>
            <a:endParaRPr 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4766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6078" y="789481"/>
            <a:ext cx="2969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rgbClr val="003366"/>
                </a:solidFill>
              </a:rPr>
              <a:t>Lightening</a:t>
            </a:r>
            <a:r>
              <a:rPr lang="en-IN" b="1" dirty="0" smtClean="0">
                <a:solidFill>
                  <a:srgbClr val="003366"/>
                </a:solidFill>
              </a:rPr>
              <a:t> </a:t>
            </a:r>
            <a:r>
              <a:rPr lang="en-IN" b="1" dirty="0">
                <a:solidFill>
                  <a:srgbClr val="003366"/>
                </a:solidFill>
              </a:rPr>
              <a:t>Cable Assembly</a:t>
            </a:r>
          </a:p>
        </p:txBody>
      </p:sp>
      <p:sp>
        <p:nvSpPr>
          <p:cNvPr id="6" name="CuadroTexto 350"/>
          <p:cNvSpPr txBox="1"/>
          <p:nvPr/>
        </p:nvSpPr>
        <p:spPr>
          <a:xfrm>
            <a:off x="112916" y="0"/>
            <a:ext cx="6882970" cy="600164"/>
          </a:xfrm>
          <a:prstGeom prst="rect">
            <a:avLst/>
          </a:prstGeom>
          <a:noFill/>
        </p:spPr>
        <p:txBody>
          <a:bodyPr wrap="square" lIns="45720" tIns="22860" rIns="45720" bIns="22860" rtlCol="0">
            <a:spAutoFit/>
          </a:bodyPr>
          <a:lstStyle/>
          <a:p>
            <a:pPr fontAlgn="base"/>
            <a:r>
              <a:rPr lang="en-US" sz="3600" b="1" u="sng" dirty="0">
                <a:solidFill>
                  <a:schemeClr val="bg1"/>
                </a:solidFill>
              </a:rPr>
              <a:t>Product -Scrolling Image-3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068354" y="745416"/>
            <a:ext cx="2969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003366"/>
                </a:solidFill>
              </a:rPr>
              <a:t>Type </a:t>
            </a:r>
            <a:r>
              <a:rPr lang="en-IN" b="1" dirty="0" smtClean="0">
                <a:solidFill>
                  <a:srgbClr val="003366"/>
                </a:solidFill>
              </a:rPr>
              <a:t>C </a:t>
            </a:r>
            <a:r>
              <a:rPr lang="en-IN" b="1" dirty="0">
                <a:solidFill>
                  <a:srgbClr val="003366"/>
                </a:solidFill>
              </a:rPr>
              <a:t>Cable Assembly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696" y="1114748"/>
            <a:ext cx="3277304" cy="2457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16" y="1114748"/>
            <a:ext cx="3481399" cy="2611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3913340" y="3299087"/>
            <a:ext cx="58919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Wingdings" pitchFamily="2" charset="2"/>
              <a:buChar char="Ø"/>
            </a:pPr>
            <a:r>
              <a:rPr lang="en-IN" b="1" dirty="0">
                <a:solidFill>
                  <a:srgbClr val="FF0000"/>
                </a:solidFill>
              </a:rPr>
              <a:t>Product Description</a:t>
            </a:r>
            <a:endParaRPr lang="en-IN" dirty="0">
              <a:solidFill>
                <a:srgbClr val="FF0000"/>
              </a:solidFill>
            </a:endParaRPr>
          </a:p>
          <a:p>
            <a:pPr marL="742950" lvl="1" indent="-285750" fontAlgn="base">
              <a:buFont typeface="Wingdings" pitchFamily="2" charset="2"/>
              <a:buChar char="Ø"/>
            </a:pPr>
            <a:r>
              <a:rPr lang="en-IN" dirty="0">
                <a:solidFill>
                  <a:srgbClr val="FF0000"/>
                </a:solidFill>
              </a:rPr>
              <a:t>Supports USB </a:t>
            </a:r>
            <a:r>
              <a:rPr lang="en-IN" dirty="0" smtClean="0">
                <a:solidFill>
                  <a:srgbClr val="FF0000"/>
                </a:solidFill>
              </a:rPr>
              <a:t>3.0 </a:t>
            </a:r>
            <a:r>
              <a:rPr lang="en-IN" dirty="0">
                <a:solidFill>
                  <a:srgbClr val="FF0000"/>
                </a:solidFill>
              </a:rPr>
              <a:t>at </a:t>
            </a:r>
            <a:r>
              <a:rPr lang="en-IN" dirty="0" smtClean="0">
                <a:solidFill>
                  <a:srgbClr val="FF0000"/>
                </a:solidFill>
              </a:rPr>
              <a:t>5 </a:t>
            </a:r>
            <a:r>
              <a:rPr lang="en-IN" dirty="0" err="1" smtClean="0">
                <a:solidFill>
                  <a:srgbClr val="FF0000"/>
                </a:solidFill>
              </a:rPr>
              <a:t>Gbps</a:t>
            </a:r>
            <a:r>
              <a:rPr lang="en-IN" dirty="0" smtClean="0">
                <a:solidFill>
                  <a:srgbClr val="FF0000"/>
                </a:solidFill>
              </a:rPr>
              <a:t> </a:t>
            </a:r>
            <a:r>
              <a:rPr lang="en-IN" dirty="0">
                <a:solidFill>
                  <a:srgbClr val="FF0000"/>
                </a:solidFill>
              </a:rPr>
              <a:t>high speed transmission rate</a:t>
            </a:r>
          </a:p>
          <a:p>
            <a:pPr marL="742950" lvl="1" indent="-285750" fontAlgn="base">
              <a:buFont typeface="Wingdings" pitchFamily="2" charset="2"/>
              <a:buChar char="Ø"/>
            </a:pPr>
            <a:r>
              <a:rPr lang="en-IN" dirty="0">
                <a:solidFill>
                  <a:srgbClr val="FF0000"/>
                </a:solidFill>
              </a:rPr>
              <a:t>Support plug and play &amp; hot-plug</a:t>
            </a:r>
          </a:p>
          <a:p>
            <a:pPr marL="742950" lvl="1" indent="-285750" fontAlgn="base">
              <a:buFont typeface="Wingdings" pitchFamily="2" charset="2"/>
              <a:buChar char="Ø"/>
            </a:pPr>
            <a:r>
              <a:rPr lang="en-IN" dirty="0">
                <a:solidFill>
                  <a:srgbClr val="FF0000"/>
                </a:solidFill>
              </a:rPr>
              <a:t>Various lengths available </a:t>
            </a:r>
            <a:r>
              <a:rPr lang="en-IN" dirty="0" err="1">
                <a:solidFill>
                  <a:srgbClr val="FF0000"/>
                </a:solidFill>
              </a:rPr>
              <a:t>supp</a:t>
            </a:r>
            <a:endParaRPr lang="en-IN" dirty="0">
              <a:solidFill>
                <a:srgbClr val="FF0000"/>
              </a:solidFill>
            </a:endParaRPr>
          </a:p>
          <a:p>
            <a:pPr marL="285750" indent="-285750" fontAlgn="base">
              <a:buFont typeface="Wingdings" pitchFamily="2" charset="2"/>
              <a:buChar char="Ø"/>
            </a:pPr>
            <a:r>
              <a:rPr lang="en-IN" b="1" dirty="0">
                <a:solidFill>
                  <a:srgbClr val="FF0000"/>
                </a:solidFill>
              </a:rPr>
              <a:t>Product Application</a:t>
            </a:r>
            <a:endParaRPr lang="en-IN" dirty="0">
              <a:solidFill>
                <a:srgbClr val="FF0000"/>
              </a:solidFill>
            </a:endParaRPr>
          </a:p>
          <a:p>
            <a:pPr marL="742950" lvl="1" indent="-285750" fontAlgn="base">
              <a:buFont typeface="Wingdings" pitchFamily="2" charset="2"/>
              <a:buChar char="Ø"/>
            </a:pPr>
            <a:r>
              <a:rPr lang="en-IN" dirty="0">
                <a:solidFill>
                  <a:srgbClr val="FF0000"/>
                </a:solidFill>
              </a:rPr>
              <a:t>Imaging device</a:t>
            </a:r>
          </a:p>
          <a:p>
            <a:pPr marL="742950" lvl="1" indent="-285750" fontAlgn="base">
              <a:buFont typeface="Wingdings" pitchFamily="2" charset="2"/>
              <a:buChar char="Ø"/>
            </a:pPr>
            <a:r>
              <a:rPr lang="en-IN" dirty="0">
                <a:solidFill>
                  <a:srgbClr val="FF0000"/>
                </a:solidFill>
              </a:rPr>
              <a:t>External hard disc devices</a:t>
            </a:r>
          </a:p>
          <a:p>
            <a:pPr marL="742950" lvl="1" indent="-285750" fontAlgn="base">
              <a:buFont typeface="Wingdings" pitchFamily="2" charset="2"/>
              <a:buChar char="Ø"/>
            </a:pPr>
            <a:r>
              <a:rPr lang="en-IN" dirty="0">
                <a:solidFill>
                  <a:srgbClr val="FF0000"/>
                </a:solidFill>
              </a:rPr>
              <a:t>Digital cameras</a:t>
            </a:r>
          </a:p>
          <a:p>
            <a:pPr marL="742950" lvl="1" indent="-285750" fontAlgn="base">
              <a:buFont typeface="Wingdings" pitchFamily="2" charset="2"/>
              <a:buChar char="Ø"/>
            </a:pPr>
            <a:r>
              <a:rPr lang="en-IN" dirty="0" smtClean="0">
                <a:solidFill>
                  <a:srgbClr val="FF0000"/>
                </a:solidFill>
              </a:rPr>
              <a:t>Notebooks</a:t>
            </a:r>
            <a:endParaRPr lang="en-IN" dirty="0">
              <a:solidFill>
                <a:srgbClr val="FF0000"/>
              </a:solidFill>
            </a:endParaRPr>
          </a:p>
          <a:p>
            <a:pPr marL="742950" lvl="1" indent="-285750" fontAlgn="base">
              <a:buFont typeface="Wingdings" pitchFamily="2" charset="2"/>
              <a:buChar char="Ø"/>
            </a:pPr>
            <a:r>
              <a:rPr lang="en-IN" dirty="0" err="1">
                <a:solidFill>
                  <a:srgbClr val="FF0000"/>
                </a:solidFill>
              </a:rPr>
              <a:t>Gameports</a:t>
            </a:r>
            <a:endParaRPr lang="en-IN" dirty="0">
              <a:solidFill>
                <a:srgbClr val="FF0000"/>
              </a:solidFill>
            </a:endParaRPr>
          </a:p>
          <a:p>
            <a:pPr marL="742950" lvl="1" indent="-285750" fontAlgn="base">
              <a:buFont typeface="Wingdings" pitchFamily="2" charset="2"/>
              <a:buChar char="Ø"/>
            </a:pPr>
            <a:r>
              <a:rPr lang="en-IN" dirty="0" smtClean="0">
                <a:solidFill>
                  <a:srgbClr val="FF0000"/>
                </a:solidFill>
              </a:rPr>
              <a:t>Mobile phones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131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350"/>
          <p:cNvSpPr txBox="1"/>
          <p:nvPr/>
        </p:nvSpPr>
        <p:spPr>
          <a:xfrm>
            <a:off x="112916" y="0"/>
            <a:ext cx="6882970" cy="600164"/>
          </a:xfrm>
          <a:prstGeom prst="rect">
            <a:avLst/>
          </a:prstGeom>
          <a:noFill/>
        </p:spPr>
        <p:txBody>
          <a:bodyPr wrap="square" lIns="45720" tIns="22860" rIns="45720" bIns="22860" rtlCol="0">
            <a:spAutoFit/>
          </a:bodyPr>
          <a:lstStyle/>
          <a:p>
            <a:pPr fontAlgn="base"/>
            <a:r>
              <a:rPr lang="en-US" sz="3600" b="1" u="sng" dirty="0">
                <a:solidFill>
                  <a:schemeClr val="bg1"/>
                </a:solidFill>
              </a:rPr>
              <a:t>Product -Scrolling Image-1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92811" y="1472423"/>
            <a:ext cx="2969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rgbClr val="003366"/>
                </a:solidFill>
              </a:rPr>
              <a:t>SMT Facility</a:t>
            </a:r>
            <a:endParaRPr lang="en-IN" b="1" dirty="0">
              <a:solidFill>
                <a:srgbClr val="003366"/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t="14950" b="16931"/>
          <a:stretch/>
        </p:blipFill>
        <p:spPr bwMode="auto">
          <a:xfrm>
            <a:off x="1070791" y="2363826"/>
            <a:ext cx="5373484" cy="3050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6629398" y="1443803"/>
            <a:ext cx="556260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 smtClean="0">
                <a:solidFill>
                  <a:srgbClr val="FF0000"/>
                </a:solidFill>
              </a:rPr>
              <a:t>Unique features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IN" dirty="0" smtClean="0">
                <a:solidFill>
                  <a:srgbClr val="FF0000"/>
                </a:solidFill>
              </a:rPr>
              <a:t>We </a:t>
            </a:r>
            <a:r>
              <a:rPr lang="en-IN" dirty="0">
                <a:solidFill>
                  <a:srgbClr val="FF0000"/>
                </a:solidFill>
              </a:rPr>
              <a:t>are the best in Top 5 EMS players in India in term of R&amp;D capability, </a:t>
            </a:r>
            <a:r>
              <a:rPr lang="en-IN" dirty="0" smtClean="0">
                <a:solidFill>
                  <a:srgbClr val="FF0000"/>
                </a:solidFill>
              </a:rPr>
              <a:t>capacity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dirty="0" smtClean="0">
                <a:solidFill>
                  <a:srgbClr val="FF0000"/>
                </a:solidFill>
              </a:rPr>
              <a:t>High End specification Machines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dirty="0" smtClean="0">
                <a:solidFill>
                  <a:srgbClr val="FF0000"/>
                </a:solidFill>
              </a:rPr>
              <a:t>SMT </a:t>
            </a:r>
            <a:r>
              <a:rPr lang="en-IN" dirty="0">
                <a:solidFill>
                  <a:srgbClr val="FF0000"/>
                </a:solidFill>
              </a:rPr>
              <a:t>Flow Chart ＆ 3D AOI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dirty="0">
                <a:solidFill>
                  <a:srgbClr val="FF0000"/>
                </a:solidFill>
              </a:rPr>
              <a:t>SMT Configurations &amp; Capacity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dirty="0">
                <a:solidFill>
                  <a:srgbClr val="FF0000"/>
                </a:solidFill>
              </a:rPr>
              <a:t>Odd-Form component placement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dirty="0">
                <a:solidFill>
                  <a:srgbClr val="FF0000"/>
                </a:solidFill>
              </a:rPr>
              <a:t>X-Ray Inspection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IN" dirty="0">
                <a:solidFill>
                  <a:srgbClr val="FF0000"/>
                </a:solidFill>
              </a:rPr>
              <a:t>Four-axis </a:t>
            </a:r>
            <a:r>
              <a:rPr lang="en-IN" dirty="0" smtClean="0">
                <a:solidFill>
                  <a:srgbClr val="FF0000"/>
                </a:solidFill>
              </a:rPr>
              <a:t>dispensing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756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80997" y="2529325"/>
            <a:ext cx="9847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FF0000"/>
                </a:solidFill>
              </a:rPr>
              <a:t>Upcoming Products</a:t>
            </a:r>
            <a:endParaRPr 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8116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6701" y="1305006"/>
            <a:ext cx="43068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 smtClean="0">
                <a:solidFill>
                  <a:srgbClr val="FF0000"/>
                </a:solidFill>
              </a:rPr>
              <a:t>Current Products</a:t>
            </a:r>
          </a:p>
          <a:p>
            <a:pPr marL="1200150" lvl="2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 smtClean="0">
                <a:solidFill>
                  <a:srgbClr val="FF0000"/>
                </a:solidFill>
              </a:rPr>
              <a:t>Lightening </a:t>
            </a:r>
            <a:r>
              <a:rPr lang="en-US" dirty="0">
                <a:solidFill>
                  <a:srgbClr val="FF0000"/>
                </a:solidFill>
              </a:rPr>
              <a:t>Cable Assembly</a:t>
            </a:r>
          </a:p>
          <a:p>
            <a:pPr marL="1200150" lvl="2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rgbClr val="FF0000"/>
                </a:solidFill>
              </a:rPr>
              <a:t>Type </a:t>
            </a:r>
            <a:r>
              <a:rPr lang="en-US" dirty="0" smtClean="0">
                <a:solidFill>
                  <a:srgbClr val="FF0000"/>
                </a:solidFill>
              </a:rPr>
              <a:t>C-Cable </a:t>
            </a:r>
            <a:r>
              <a:rPr lang="en-US" dirty="0">
                <a:solidFill>
                  <a:srgbClr val="FF0000"/>
                </a:solidFill>
              </a:rPr>
              <a:t>Assembly</a:t>
            </a:r>
          </a:p>
          <a:p>
            <a:pPr marL="1200150" lvl="2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 smtClean="0">
                <a:solidFill>
                  <a:srgbClr val="FF0000"/>
                </a:solidFill>
              </a:rPr>
              <a:t>SMT Service</a:t>
            </a:r>
          </a:p>
        </p:txBody>
      </p:sp>
      <p:sp>
        <p:nvSpPr>
          <p:cNvPr id="3" name="CuadroTexto 350"/>
          <p:cNvSpPr txBox="1"/>
          <p:nvPr/>
        </p:nvSpPr>
        <p:spPr>
          <a:xfrm>
            <a:off x="112916" y="0"/>
            <a:ext cx="6882970" cy="600164"/>
          </a:xfrm>
          <a:prstGeom prst="rect">
            <a:avLst/>
          </a:prstGeom>
          <a:noFill/>
        </p:spPr>
        <p:txBody>
          <a:bodyPr wrap="square" lIns="45720" tIns="22860" rIns="45720" bIns="22860" rtlCol="0">
            <a:spAutoFit/>
          </a:bodyPr>
          <a:lstStyle/>
          <a:p>
            <a:pPr fontAlgn="base"/>
            <a:r>
              <a:rPr lang="en-US" sz="3600" b="1" u="sng" dirty="0" smtClean="0">
                <a:solidFill>
                  <a:schemeClr val="bg1"/>
                </a:solidFill>
              </a:rPr>
              <a:t>Agenda-2</a:t>
            </a:r>
            <a:endParaRPr lang="en-US" sz="3600" b="1" u="sng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99201" y="1333670"/>
            <a:ext cx="430689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IN" dirty="0" smtClean="0">
                <a:solidFill>
                  <a:srgbClr val="FF0000"/>
                </a:solidFill>
              </a:rPr>
              <a:t>Upcoming products</a:t>
            </a:r>
          </a:p>
          <a:p>
            <a:pPr marL="742950" lvl="1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 smtClean="0">
                <a:solidFill>
                  <a:srgbClr val="FF0000"/>
                </a:solidFill>
              </a:rPr>
              <a:t>FATP</a:t>
            </a:r>
          </a:p>
          <a:p>
            <a:pPr marL="1200150" lvl="2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 smtClean="0">
                <a:solidFill>
                  <a:srgbClr val="FF0000"/>
                </a:solidFill>
              </a:rPr>
              <a:t>Wearable</a:t>
            </a:r>
            <a:r>
              <a:rPr lang="en-US" dirty="0" smtClean="0">
                <a:solidFill>
                  <a:srgbClr val="FF0000"/>
                </a:solidFill>
              </a:rPr>
              <a:t> Device</a:t>
            </a:r>
          </a:p>
          <a:p>
            <a:pPr marL="1200150" lvl="2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 smtClean="0">
                <a:solidFill>
                  <a:srgbClr val="FF0000"/>
                </a:solidFill>
              </a:rPr>
              <a:t>TWS, Headphone</a:t>
            </a:r>
          </a:p>
          <a:p>
            <a:pPr marL="1200150" lvl="2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 smtClean="0">
                <a:solidFill>
                  <a:srgbClr val="FF0000"/>
                </a:solidFill>
              </a:rPr>
              <a:t>Power Adapter</a:t>
            </a:r>
          </a:p>
          <a:p>
            <a:pPr marL="1200150" lvl="2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 smtClean="0">
                <a:solidFill>
                  <a:srgbClr val="FF0000"/>
                </a:solidFill>
              </a:rPr>
              <a:t>Power Bank</a:t>
            </a:r>
          </a:p>
          <a:p>
            <a:pPr marL="742950" lvl="1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 smtClean="0">
                <a:solidFill>
                  <a:srgbClr val="FF0000"/>
                </a:solidFill>
              </a:rPr>
              <a:t>Inje</a:t>
            </a:r>
            <a:r>
              <a:rPr lang="en-US" dirty="0" smtClean="0">
                <a:solidFill>
                  <a:srgbClr val="FF0000"/>
                </a:solidFill>
              </a:rPr>
              <a:t>ction Molding</a:t>
            </a:r>
          </a:p>
          <a:p>
            <a:pPr marL="742950" lvl="1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 smtClean="0">
                <a:solidFill>
                  <a:srgbClr val="FF0000"/>
                </a:solidFill>
              </a:rPr>
              <a:t>EV Lithium Ion Battery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5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350"/>
          <p:cNvSpPr txBox="1"/>
          <p:nvPr/>
        </p:nvSpPr>
        <p:spPr>
          <a:xfrm>
            <a:off x="112916" y="0"/>
            <a:ext cx="6882970" cy="600164"/>
          </a:xfrm>
          <a:prstGeom prst="rect">
            <a:avLst/>
          </a:prstGeom>
          <a:noFill/>
        </p:spPr>
        <p:txBody>
          <a:bodyPr wrap="square" lIns="45720" tIns="22860" rIns="45720" bIns="22860" rtlCol="0">
            <a:spAutoFit/>
          </a:bodyPr>
          <a:lstStyle/>
          <a:p>
            <a:pPr fontAlgn="base"/>
            <a:r>
              <a:rPr lang="en-US" sz="3600" b="1" u="sng" dirty="0">
                <a:solidFill>
                  <a:schemeClr val="bg1"/>
                </a:solidFill>
              </a:rPr>
              <a:t>Product -Scrolling Image-1</a:t>
            </a:r>
          </a:p>
        </p:txBody>
      </p:sp>
      <p:pic>
        <p:nvPicPr>
          <p:cNvPr id="5" name="Picture 2" descr="SUNRISE A1 BLACK SMART WATCH Smartwatch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9" b="7013"/>
          <a:stretch/>
        </p:blipFill>
        <p:spPr bwMode="auto">
          <a:xfrm>
            <a:off x="360523" y="1930656"/>
            <a:ext cx="2938574" cy="3136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996940" y="1030587"/>
            <a:ext cx="5351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336699"/>
                </a:solidFill>
              </a:rPr>
              <a:t>Final Assembly, Test and </a:t>
            </a:r>
            <a:r>
              <a:rPr lang="en-US" b="1" dirty="0" smtClean="0">
                <a:solidFill>
                  <a:srgbClr val="336699"/>
                </a:solidFill>
              </a:rPr>
              <a:t>Pack</a:t>
            </a:r>
            <a:endParaRPr lang="en-IN" b="1" dirty="0">
              <a:solidFill>
                <a:srgbClr val="336699"/>
              </a:solidFill>
            </a:endParaRPr>
          </a:p>
        </p:txBody>
      </p:sp>
      <p:pic>
        <p:nvPicPr>
          <p:cNvPr id="8" name="Picture 2" descr="China Original Size Window Animation Bluetooth Earbuds Earphones for iPhone  Earphones with Charging Case Tws Aiirpods Touch Stereo - China Bluetooth  Earbuds and Earphones for iPhone pri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402" y="1858960"/>
            <a:ext cx="2556036" cy="320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5" t="4376" r="22381" b="10688"/>
          <a:stretch/>
        </p:blipFill>
        <p:spPr bwMode="auto">
          <a:xfrm>
            <a:off x="6110438" y="1930655"/>
            <a:ext cx="2728613" cy="3136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001" y="2297097"/>
            <a:ext cx="3238500" cy="2403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8820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350"/>
          <p:cNvSpPr txBox="1"/>
          <p:nvPr/>
        </p:nvSpPr>
        <p:spPr>
          <a:xfrm>
            <a:off x="112916" y="0"/>
            <a:ext cx="6882970" cy="600164"/>
          </a:xfrm>
          <a:prstGeom prst="rect">
            <a:avLst/>
          </a:prstGeom>
          <a:noFill/>
        </p:spPr>
        <p:txBody>
          <a:bodyPr wrap="square" lIns="45720" tIns="22860" rIns="45720" bIns="22860" rtlCol="0">
            <a:spAutoFit/>
          </a:bodyPr>
          <a:lstStyle/>
          <a:p>
            <a:pPr fontAlgn="base"/>
            <a:r>
              <a:rPr lang="en-US" sz="3600" b="1" u="sng" dirty="0">
                <a:solidFill>
                  <a:schemeClr val="bg1"/>
                </a:solidFill>
              </a:rPr>
              <a:t>Product -Scrolling Image-2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2788" y="901064"/>
            <a:ext cx="2969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rgbClr val="003366"/>
                </a:solidFill>
              </a:rPr>
              <a:t>EV Lithium Ion Battery</a:t>
            </a:r>
            <a:endParaRPr lang="en-IN" b="1" dirty="0">
              <a:solidFill>
                <a:srgbClr val="003366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88" y="1392238"/>
            <a:ext cx="3378212" cy="508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Box 12"/>
          <p:cNvSpPr txBox="1">
            <a:spLocks noChangeArrowheads="1"/>
          </p:cNvSpPr>
          <p:nvPr/>
        </p:nvSpPr>
        <p:spPr bwMode="auto">
          <a:xfrm>
            <a:off x="4561530" y="2402034"/>
            <a:ext cx="6677970" cy="243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defRPr>
            </a:lvl9pPr>
          </a:lstStyle>
          <a:p>
            <a:pPr>
              <a:buNone/>
            </a:pPr>
            <a:r>
              <a:rPr lang="en-IN" sz="2400" dirty="0" smtClean="0">
                <a:solidFill>
                  <a:srgbClr val="FF0000"/>
                </a:solidFill>
                <a:latin typeface="+mn-lt"/>
              </a:rPr>
              <a:t>EV Lithium Battery </a:t>
            </a:r>
            <a:r>
              <a:rPr lang="en-IN" sz="2400" dirty="0" smtClean="0">
                <a:solidFill>
                  <a:srgbClr val="FF0000"/>
                </a:solidFill>
                <a:latin typeface="+mn-lt"/>
              </a:rPr>
              <a:t>specification range </a:t>
            </a:r>
            <a:endParaRPr lang="en-IN" sz="2400" dirty="0" smtClean="0">
              <a:solidFill>
                <a:srgbClr val="FF0000"/>
              </a:solidFill>
              <a:latin typeface="+mn-lt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IN" sz="2400" dirty="0" smtClean="0">
                <a:solidFill>
                  <a:srgbClr val="FF0000"/>
                </a:solidFill>
                <a:latin typeface="+mn-lt"/>
              </a:rPr>
              <a:t>Lithium </a:t>
            </a:r>
            <a:r>
              <a:rPr lang="en-IN" sz="2400" dirty="0">
                <a:solidFill>
                  <a:srgbClr val="FF0000"/>
                </a:solidFill>
                <a:latin typeface="+mn-lt"/>
              </a:rPr>
              <a:t>Nickel </a:t>
            </a:r>
            <a:r>
              <a:rPr lang="en-IN" sz="2400" dirty="0" smtClean="0">
                <a:solidFill>
                  <a:srgbClr val="FF0000"/>
                </a:solidFill>
                <a:latin typeface="+mn-lt"/>
              </a:rPr>
              <a:t>Manganese Cobalt Oxide</a:t>
            </a:r>
          </a:p>
          <a:p>
            <a:pPr marL="457200" marR="0" lvl="0" indent="-457200" algn="l" defTabSz="914400" rtl="0" eaLnBrk="1" fontAlgn="auto" latinLnBrk="0" hangingPunct="1"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lang="en-US" altLang="zh-TW" sz="2400" dirty="0" smtClean="0">
                <a:solidFill>
                  <a:srgbClr val="FF0000"/>
                </a:solidFill>
                <a:latin typeface="+mn-lt"/>
                <a:ea typeface="微軟正黑體" panose="020B0604030504040204" pitchFamily="34" charset="-120"/>
              </a:rPr>
              <a:t>0.6</a:t>
            </a:r>
            <a:r>
              <a:rPr kumimoji="0" lang="en-US" altLang="zh-TW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微軟正黑體" panose="020B0604030504040204" pitchFamily="34" charset="-120"/>
              </a:rPr>
              <a:t> kWh ~ 13 kWh</a:t>
            </a:r>
            <a:endParaRPr kumimoji="0" lang="en-US" altLang="zh-TW" sz="24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微軟正黑體" panose="020B0604030504040204" pitchFamily="34" charset="-120"/>
            </a:endParaRPr>
          </a:p>
          <a:p>
            <a:pPr marL="457200" marR="0" lvl="0" indent="-457200" algn="l" defTabSz="914400" rtl="0" eaLnBrk="1" fontAlgn="auto" latinLnBrk="0" hangingPunct="1"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altLang="zh-TW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微軟正黑體" panose="020B0604030504040204" pitchFamily="34" charset="-120"/>
              </a:rPr>
              <a:t>50.4V/70V/</a:t>
            </a:r>
            <a:endParaRPr kumimoji="0" lang="en-US" altLang="zh-TW" sz="24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微軟正黑體" panose="020B0604030504040204" pitchFamily="34" charset="-120"/>
            </a:endParaRPr>
          </a:p>
          <a:p>
            <a:pPr marL="457200" indent="-457200">
              <a:spcBef>
                <a:spcPts val="100"/>
              </a:spcBef>
              <a:buFont typeface="Wingdings" pitchFamily="2" charset="2"/>
              <a:buChar char="Ø"/>
              <a:defRPr/>
            </a:pPr>
            <a:r>
              <a:rPr lang="en-US" altLang="zh-TW" sz="2400" dirty="0" smtClean="0">
                <a:solidFill>
                  <a:srgbClr val="FF0000"/>
                </a:solidFill>
                <a:latin typeface="+mn-lt"/>
                <a:ea typeface="微軟正黑體" panose="020B0604030504040204" pitchFamily="34" charset="-120"/>
              </a:rPr>
              <a:t>NFC </a:t>
            </a:r>
            <a:r>
              <a:rPr lang="en-US" altLang="zh-TW" sz="2400" dirty="0">
                <a:solidFill>
                  <a:srgbClr val="FF0000"/>
                </a:solidFill>
                <a:latin typeface="+mn-lt"/>
                <a:ea typeface="微軟正黑體" panose="020B0604030504040204" pitchFamily="34" charset="-120"/>
              </a:rPr>
              <a:t>/ </a:t>
            </a:r>
            <a:r>
              <a:rPr lang="en-US" altLang="zh-TW" sz="2400" dirty="0" err="1" smtClean="0">
                <a:solidFill>
                  <a:srgbClr val="FF0000"/>
                </a:solidFill>
                <a:latin typeface="+mn-lt"/>
                <a:ea typeface="微軟正黑體" panose="020B0604030504040204" pitchFamily="34" charset="-120"/>
              </a:rPr>
              <a:t>IoT</a:t>
            </a:r>
            <a:endParaRPr kumimoji="0" lang="en-US" altLang="zh-TW" sz="240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微軟正黑體" panose="020B0604030504040204" pitchFamily="34" charset="-120"/>
            </a:endParaRPr>
          </a:p>
          <a:p>
            <a:pPr marL="457200" marR="0" lvl="0" indent="-457200" algn="l" defTabSz="914400" rtl="0" eaLnBrk="1" fontAlgn="auto" latinLnBrk="0" hangingPunct="1">
              <a:spcBef>
                <a:spcPts val="10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tabLst/>
              <a:defRPr/>
            </a:pPr>
            <a:r>
              <a:rPr kumimoji="0" lang="en-US" altLang="zh-TW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微軟正黑體" panose="020B0604030504040204" pitchFamily="34" charset="-120"/>
              </a:rPr>
              <a:t>Discharge</a:t>
            </a:r>
            <a:r>
              <a:rPr kumimoji="0" lang="en-US" altLang="zh-TW" sz="240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微軟正黑體" panose="020B0604030504040204" pitchFamily="34" charset="-120"/>
              </a:rPr>
              <a:t>: 2.9C ~ </a:t>
            </a:r>
            <a:r>
              <a:rPr kumimoji="0" lang="en-US" altLang="zh-TW" sz="24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微軟正黑體" panose="020B0604030504040204" pitchFamily="34" charset="-120"/>
              </a:rPr>
              <a:t>5 C</a:t>
            </a:r>
          </a:p>
        </p:txBody>
      </p:sp>
    </p:spTree>
    <p:extLst>
      <p:ext uri="{BB962C8B-B14F-4D97-AF65-F5344CB8AC3E}">
        <p14:creationId xmlns:p14="http://schemas.microsoft.com/office/powerpoint/2010/main" val="2744926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6701" y="671691"/>
            <a:ext cx="6096000" cy="618630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 smtClean="0">
                <a:solidFill>
                  <a:srgbClr val="FF0000"/>
                </a:solidFill>
              </a:rPr>
              <a:t>Current Products</a:t>
            </a:r>
          </a:p>
          <a:p>
            <a:pPr marL="1200150" lvl="2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 smtClean="0">
                <a:solidFill>
                  <a:srgbClr val="FF0000"/>
                </a:solidFill>
              </a:rPr>
              <a:t>Lightening </a:t>
            </a:r>
            <a:r>
              <a:rPr lang="en-US" dirty="0">
                <a:solidFill>
                  <a:srgbClr val="FF0000"/>
                </a:solidFill>
              </a:rPr>
              <a:t>Cable Assembly</a:t>
            </a:r>
          </a:p>
          <a:p>
            <a:pPr marL="1200150" lvl="2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rgbClr val="FF0000"/>
                </a:solidFill>
              </a:rPr>
              <a:t>Type </a:t>
            </a:r>
            <a:r>
              <a:rPr lang="en-US" dirty="0" smtClean="0">
                <a:solidFill>
                  <a:srgbClr val="FF0000"/>
                </a:solidFill>
              </a:rPr>
              <a:t>C-Cable </a:t>
            </a:r>
            <a:r>
              <a:rPr lang="en-US" dirty="0">
                <a:solidFill>
                  <a:srgbClr val="FF0000"/>
                </a:solidFill>
              </a:rPr>
              <a:t>Assembly</a:t>
            </a:r>
          </a:p>
          <a:p>
            <a:pPr marL="1200150" lvl="2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 smtClean="0">
                <a:solidFill>
                  <a:srgbClr val="FF0000"/>
                </a:solidFill>
              </a:rPr>
              <a:t>SMT Service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IN" dirty="0">
                <a:solidFill>
                  <a:srgbClr val="FF0000"/>
                </a:solidFill>
              </a:rPr>
              <a:t>Upcoming products</a:t>
            </a:r>
          </a:p>
          <a:p>
            <a:pPr marL="742950" lvl="1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 smtClean="0">
                <a:solidFill>
                  <a:srgbClr val="FF0000"/>
                </a:solidFill>
              </a:rPr>
              <a:t>FATP</a:t>
            </a:r>
          </a:p>
          <a:p>
            <a:pPr marL="1200150" lvl="2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 smtClean="0">
                <a:solidFill>
                  <a:srgbClr val="FF0000"/>
                </a:solidFill>
              </a:rPr>
              <a:t>Wearable</a:t>
            </a:r>
            <a:r>
              <a:rPr lang="en-US" dirty="0" smtClean="0">
                <a:solidFill>
                  <a:srgbClr val="FF0000"/>
                </a:solidFill>
              </a:rPr>
              <a:t> Device</a:t>
            </a:r>
          </a:p>
          <a:p>
            <a:pPr marL="1200150" lvl="2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 smtClean="0">
                <a:solidFill>
                  <a:srgbClr val="FF0000"/>
                </a:solidFill>
              </a:rPr>
              <a:t>TWS, Headphone</a:t>
            </a:r>
          </a:p>
          <a:p>
            <a:pPr marL="1200150" lvl="2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 smtClean="0">
                <a:solidFill>
                  <a:srgbClr val="FF0000"/>
                </a:solidFill>
              </a:rPr>
              <a:t>Power Adapter</a:t>
            </a:r>
          </a:p>
          <a:p>
            <a:pPr marL="1200150" lvl="2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 smtClean="0">
                <a:solidFill>
                  <a:srgbClr val="FF0000"/>
                </a:solidFill>
              </a:rPr>
              <a:t>Power Bank</a:t>
            </a:r>
            <a:endParaRPr lang="en-US" dirty="0">
              <a:solidFill>
                <a:srgbClr val="FF0000"/>
              </a:solidFill>
            </a:endParaRPr>
          </a:p>
          <a:p>
            <a:pPr marL="742950" lvl="1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dirty="0" smtClean="0">
                <a:solidFill>
                  <a:srgbClr val="FF0000"/>
                </a:solidFill>
              </a:rPr>
              <a:t>Inje</a:t>
            </a:r>
            <a:r>
              <a:rPr lang="en-US" dirty="0" smtClean="0">
                <a:solidFill>
                  <a:srgbClr val="FF0000"/>
                </a:solidFill>
              </a:rPr>
              <a:t>ction Molding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uadroTexto 350"/>
          <p:cNvSpPr txBox="1"/>
          <p:nvPr/>
        </p:nvSpPr>
        <p:spPr>
          <a:xfrm>
            <a:off x="112916" y="0"/>
            <a:ext cx="6882970" cy="600164"/>
          </a:xfrm>
          <a:prstGeom prst="rect">
            <a:avLst/>
          </a:prstGeom>
          <a:noFill/>
        </p:spPr>
        <p:txBody>
          <a:bodyPr wrap="square" lIns="45720" tIns="22860" rIns="45720" bIns="22860" rtlCol="0">
            <a:spAutoFit/>
          </a:bodyPr>
          <a:lstStyle/>
          <a:p>
            <a:pPr fontAlgn="base"/>
            <a:r>
              <a:rPr lang="en-US" sz="3600" b="1" u="sng" dirty="0" smtClean="0">
                <a:solidFill>
                  <a:schemeClr val="bg1"/>
                </a:solidFill>
              </a:rPr>
              <a:t>Agenda-2</a:t>
            </a:r>
            <a:endParaRPr lang="en-US" sz="3600" b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42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-267997"/>
            <a:ext cx="10515600" cy="1325563"/>
          </a:xfrm>
        </p:spPr>
        <p:txBody>
          <a:bodyPr>
            <a:norm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IN" sz="3800" b="1" u="sng" dirty="0">
                <a:solidFill>
                  <a:schemeClr val="bg1"/>
                </a:solidFill>
                <a:latin typeface="+mn-lt"/>
                <a:ea typeface="新細明體" panose="02020500000000000000" pitchFamily="18" charset="-120"/>
                <a:cs typeface="+mn-cs"/>
              </a:rPr>
              <a:t>Quality certification:</a:t>
            </a:r>
          </a:p>
        </p:txBody>
      </p:sp>
      <p:sp>
        <p:nvSpPr>
          <p:cNvPr id="5" name="Chevron 4"/>
          <p:cNvSpPr/>
          <p:nvPr/>
        </p:nvSpPr>
        <p:spPr>
          <a:xfrm>
            <a:off x="3442862" y="1995054"/>
            <a:ext cx="510639" cy="1294411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thaiDist"/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60" b="32429"/>
          <a:stretch>
            <a:fillRect/>
          </a:stretch>
        </p:blipFill>
        <p:spPr>
          <a:xfrm>
            <a:off x="653144" y="1128158"/>
            <a:ext cx="10058400" cy="267111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953502" y="1389415"/>
            <a:ext cx="1543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ISO 9001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85704" y="2229313"/>
            <a:ext cx="1685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ISO 14001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12859" y="3094233"/>
            <a:ext cx="1685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ISO 45001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697" y="2229312"/>
            <a:ext cx="2037494" cy="2892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205" y="1057566"/>
            <a:ext cx="2037493" cy="29015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677" y="3617453"/>
            <a:ext cx="2041266" cy="2892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頁尾版面配置區 2"/>
          <p:cNvSpPr txBox="1"/>
          <p:nvPr/>
        </p:nvSpPr>
        <p:spPr>
          <a:xfrm>
            <a:off x="4038600" y="6450012"/>
            <a:ext cx="4114800" cy="36512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Foxlink confidential &amp; Proprietary</a:t>
            </a:r>
            <a:endParaRPr lang="zh-TW" altLang="en-US" dirty="0"/>
          </a:p>
        </p:txBody>
      </p:sp>
      <p:sp>
        <p:nvSpPr>
          <p:cNvPr id="12" name="Rectangle 11"/>
          <p:cNvSpPr/>
          <p:nvPr/>
        </p:nvSpPr>
        <p:spPr>
          <a:xfrm>
            <a:off x="111760" y="6445222"/>
            <a:ext cx="123470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3366"/>
                </a:solidFill>
              </a:rPr>
              <a:t>***  IATF 1649:20016 under plan with roadmap of Sep’22</a:t>
            </a:r>
            <a:endParaRPr lang="en-IN" sz="1200" dirty="0">
              <a:solidFill>
                <a:srgbClr val="003366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35251" y="1605548"/>
            <a:ext cx="97231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accent1">
                    <a:lumMod val="75000"/>
                  </a:schemeClr>
                </a:solidFill>
              </a:rPr>
              <a:t>For Enquiry contact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IN" sz="2400" b="1" dirty="0" err="1">
                <a:solidFill>
                  <a:schemeClr val="accent1">
                    <a:lumMod val="75000"/>
                  </a:schemeClr>
                </a:solidFill>
              </a:rPr>
              <a:t>Mohanraj</a:t>
            </a:r>
            <a:r>
              <a:rPr lang="en-IN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IN" sz="2400" b="1" dirty="0" err="1">
                <a:solidFill>
                  <a:schemeClr val="accent1">
                    <a:lumMod val="75000"/>
                  </a:schemeClr>
                </a:solidFill>
              </a:rPr>
              <a:t>Chandrababu</a:t>
            </a:r>
            <a:endParaRPr lang="en-IN" sz="2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IN" sz="2400" b="1" dirty="0">
                <a:solidFill>
                  <a:schemeClr val="accent1">
                    <a:lumMod val="75000"/>
                  </a:schemeClr>
                </a:solidFill>
              </a:rPr>
              <a:t>Sales &amp; Marketing</a:t>
            </a:r>
          </a:p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Foxlink India Electric  pvt ltd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.,</a:t>
            </a:r>
          </a:p>
          <a:p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</a:rPr>
              <a:t>Plot 2, EMC-1, Tirupathi International Airport Road, </a:t>
            </a:r>
            <a:endParaRPr lang="en-US" altLang="zh-TW" sz="2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</a:rPr>
              <a:t>Vikruthmala Village, Yerpedu Mandal, </a:t>
            </a:r>
            <a:endParaRPr lang="en-IN" altLang="zh-TW" sz="2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</a:rPr>
              <a:t>Andhra Pradesh</a:t>
            </a:r>
            <a:r>
              <a:rPr lang="en-IN" altLang="zh-TW" sz="2400" b="1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lang="zh-TW" altLang="en-US" sz="2400" b="1" dirty="0">
                <a:solidFill>
                  <a:schemeClr val="accent1">
                    <a:lumMod val="75000"/>
                  </a:schemeClr>
                </a:solidFill>
              </a:rPr>
              <a:t>517520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IN" sz="2400" b="1" dirty="0" smtClean="0">
                <a:solidFill>
                  <a:srgbClr val="FF0000"/>
                </a:solidFill>
              </a:rPr>
              <a:t>Mobile: 8978411259(please remove the mobile </a:t>
            </a:r>
            <a:r>
              <a:rPr lang="en-IN" sz="2400" b="1" dirty="0" err="1" smtClean="0">
                <a:solidFill>
                  <a:srgbClr val="FF0000"/>
                </a:solidFill>
              </a:rPr>
              <a:t>num</a:t>
            </a:r>
            <a:r>
              <a:rPr lang="en-IN" sz="2400" b="1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IN" sz="2400" b="1" dirty="0" smtClean="0">
                <a:solidFill>
                  <a:schemeClr val="accent1">
                    <a:lumMod val="75000"/>
                  </a:schemeClr>
                </a:solidFill>
              </a:rPr>
              <a:t>Mail </a:t>
            </a:r>
            <a:r>
              <a:rPr lang="en-IN" sz="2400" b="1" dirty="0">
                <a:solidFill>
                  <a:schemeClr val="accent1">
                    <a:lumMod val="75000"/>
                  </a:schemeClr>
                </a:solidFill>
              </a:rPr>
              <a:t>id: mohanraj_c@foxlink.com</a:t>
            </a: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1" descr="Chittoor district, Andhra Pradesh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9" t="17261" r="7143"/>
          <a:stretch/>
        </p:blipFill>
        <p:spPr bwMode="auto">
          <a:xfrm>
            <a:off x="7857296" y="2408945"/>
            <a:ext cx="3520245" cy="2626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80997" y="2529325"/>
            <a:ext cx="9847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accent1">
                    <a:lumMod val="75000"/>
                  </a:schemeClr>
                </a:solidFill>
              </a:rPr>
              <a:t>Home</a:t>
            </a:r>
          </a:p>
        </p:txBody>
      </p:sp>
    </p:spTree>
    <p:extLst>
      <p:ext uri="{BB962C8B-B14F-4D97-AF65-F5344CB8AC3E}">
        <p14:creationId xmlns:p14="http://schemas.microsoft.com/office/powerpoint/2010/main" val="349121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35"/>
          <a:stretch/>
        </p:blipFill>
        <p:spPr bwMode="auto">
          <a:xfrm>
            <a:off x="2061027" y="1683656"/>
            <a:ext cx="7687039" cy="3970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uadroTexto 350"/>
          <p:cNvSpPr txBox="1"/>
          <p:nvPr/>
        </p:nvSpPr>
        <p:spPr>
          <a:xfrm>
            <a:off x="112916" y="0"/>
            <a:ext cx="6882970" cy="600164"/>
          </a:xfrm>
          <a:prstGeom prst="rect">
            <a:avLst/>
          </a:prstGeom>
          <a:noFill/>
        </p:spPr>
        <p:txBody>
          <a:bodyPr wrap="square" lIns="45720" tIns="22860" rIns="45720" bIns="22860" rtlCol="0">
            <a:spAutoFit/>
          </a:bodyPr>
          <a:lstStyle/>
          <a:p>
            <a:pPr fontAlgn="base"/>
            <a:r>
              <a:rPr lang="en-US" sz="3600" b="1" u="sng" dirty="0">
                <a:solidFill>
                  <a:schemeClr val="bg1"/>
                </a:solidFill>
              </a:rPr>
              <a:t>Home Screen-Scrolling Image-1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57876" y="992778"/>
            <a:ext cx="906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35 Years of experience in consumer electronics field &amp; Automotive</a:t>
            </a:r>
          </a:p>
        </p:txBody>
      </p:sp>
    </p:spTree>
    <p:extLst>
      <p:ext uri="{BB962C8B-B14F-4D97-AF65-F5344CB8AC3E}">
        <p14:creationId xmlns:p14="http://schemas.microsoft.com/office/powerpoint/2010/main" val="13501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57876" y="992778"/>
            <a:ext cx="906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Complete PCBA full solution provider</a:t>
            </a:r>
          </a:p>
        </p:txBody>
      </p:sp>
      <p:sp>
        <p:nvSpPr>
          <p:cNvPr id="6" name="CuadroTexto 350"/>
          <p:cNvSpPr txBox="1"/>
          <p:nvPr/>
        </p:nvSpPr>
        <p:spPr>
          <a:xfrm>
            <a:off x="112916" y="0"/>
            <a:ext cx="6882970" cy="600164"/>
          </a:xfrm>
          <a:prstGeom prst="rect">
            <a:avLst/>
          </a:prstGeom>
          <a:noFill/>
        </p:spPr>
        <p:txBody>
          <a:bodyPr wrap="square" lIns="45720" tIns="22860" rIns="45720" bIns="22860" rtlCol="0">
            <a:spAutoFit/>
          </a:bodyPr>
          <a:lstStyle/>
          <a:p>
            <a:pPr fontAlgn="base"/>
            <a:r>
              <a:rPr lang="en-US" sz="3600" b="1" u="sng" dirty="0">
                <a:solidFill>
                  <a:schemeClr val="bg1"/>
                </a:solidFill>
              </a:rPr>
              <a:t>Home Screen-Scrolling Image-2</a:t>
            </a:r>
          </a:p>
        </p:txBody>
      </p:sp>
      <p:pic>
        <p:nvPicPr>
          <p:cNvPr id="5122" name="Picture 2" descr="How to assemble a Printed Circuit Board- PCB Assembl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20"/>
          <a:stretch/>
        </p:blipFill>
        <p:spPr bwMode="auto">
          <a:xfrm>
            <a:off x="2742246" y="1681425"/>
            <a:ext cx="5896882" cy="361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771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57876" y="992778"/>
            <a:ext cx="906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rgbClr val="FF0000"/>
                </a:solidFill>
              </a:rPr>
              <a:t>Type-C Cable Full Automated Assembly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6" name="CuadroTexto 350"/>
          <p:cNvSpPr txBox="1"/>
          <p:nvPr/>
        </p:nvSpPr>
        <p:spPr>
          <a:xfrm>
            <a:off x="112916" y="0"/>
            <a:ext cx="6882970" cy="600164"/>
          </a:xfrm>
          <a:prstGeom prst="rect">
            <a:avLst/>
          </a:prstGeom>
          <a:noFill/>
        </p:spPr>
        <p:txBody>
          <a:bodyPr wrap="square" lIns="45720" tIns="22860" rIns="45720" bIns="22860" rtlCol="0">
            <a:spAutoFit/>
          </a:bodyPr>
          <a:lstStyle/>
          <a:p>
            <a:pPr fontAlgn="base"/>
            <a:r>
              <a:rPr lang="en-US" sz="3600" b="1" u="sng" dirty="0">
                <a:solidFill>
                  <a:schemeClr val="bg1"/>
                </a:solidFill>
              </a:rPr>
              <a:t>Home Screen-Scrolling </a:t>
            </a:r>
            <a:r>
              <a:rPr lang="en-US" sz="3600" b="1" u="sng" dirty="0" smtClean="0">
                <a:solidFill>
                  <a:schemeClr val="bg1"/>
                </a:solidFill>
              </a:rPr>
              <a:t>Image-4</a:t>
            </a:r>
            <a:endParaRPr lang="en-US" sz="3600" b="1" u="sng" dirty="0">
              <a:solidFill>
                <a:schemeClr val="bg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14500"/>
            <a:ext cx="9461499" cy="425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355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57876" y="992778"/>
            <a:ext cx="9065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rgbClr val="FF0000"/>
                </a:solidFill>
              </a:rPr>
              <a:t>Production line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6" name="CuadroTexto 350"/>
          <p:cNvSpPr txBox="1"/>
          <p:nvPr/>
        </p:nvSpPr>
        <p:spPr>
          <a:xfrm>
            <a:off x="112916" y="0"/>
            <a:ext cx="6882970" cy="600164"/>
          </a:xfrm>
          <a:prstGeom prst="rect">
            <a:avLst/>
          </a:prstGeom>
          <a:noFill/>
        </p:spPr>
        <p:txBody>
          <a:bodyPr wrap="square" lIns="45720" tIns="22860" rIns="45720" bIns="22860" rtlCol="0">
            <a:spAutoFit/>
          </a:bodyPr>
          <a:lstStyle/>
          <a:p>
            <a:pPr fontAlgn="base"/>
            <a:r>
              <a:rPr lang="en-US" sz="3600" b="1" u="sng" dirty="0">
                <a:solidFill>
                  <a:schemeClr val="bg1"/>
                </a:solidFill>
              </a:rPr>
              <a:t>Home Screen-Scrolling </a:t>
            </a:r>
            <a:r>
              <a:rPr lang="en-US" sz="3600" b="1" u="sng" dirty="0" smtClean="0">
                <a:solidFill>
                  <a:schemeClr val="bg1"/>
                </a:solidFill>
              </a:rPr>
              <a:t>Image-6</a:t>
            </a:r>
            <a:endParaRPr lang="en-US" sz="3600" b="1" u="sng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744" y="2475410"/>
            <a:ext cx="6995886" cy="3148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602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5908" y="717974"/>
            <a:ext cx="11784170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IN" dirty="0">
                <a:solidFill>
                  <a:srgbClr val="003366"/>
                </a:solidFill>
              </a:rPr>
              <a:t>With current high speed facilities, </a:t>
            </a:r>
            <a:r>
              <a:rPr lang="en-IN" b="1" dirty="0" smtClean="0">
                <a:solidFill>
                  <a:srgbClr val="003366"/>
                </a:solidFill>
              </a:rPr>
              <a:t>We are the best </a:t>
            </a:r>
            <a:r>
              <a:rPr lang="en-IN" b="1" dirty="0">
                <a:solidFill>
                  <a:srgbClr val="003366"/>
                </a:solidFill>
              </a:rPr>
              <a:t>in Top 5 EMS players in India </a:t>
            </a:r>
            <a:r>
              <a:rPr lang="en-IN" b="1" dirty="0" smtClean="0">
                <a:solidFill>
                  <a:srgbClr val="003366"/>
                </a:solidFill>
              </a:rPr>
              <a:t>in term </a:t>
            </a:r>
            <a:r>
              <a:rPr lang="en-IN" b="1" dirty="0">
                <a:solidFill>
                  <a:srgbClr val="003366"/>
                </a:solidFill>
              </a:rPr>
              <a:t>of R&amp;D capability, </a:t>
            </a:r>
            <a:r>
              <a:rPr lang="en-IN" b="1" dirty="0" smtClean="0">
                <a:solidFill>
                  <a:srgbClr val="003366"/>
                </a:solidFill>
              </a:rPr>
              <a:t>capacity</a:t>
            </a:r>
            <a:endParaRPr lang="en-US" dirty="0" smtClean="0">
              <a:solidFill>
                <a:srgbClr val="003366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IN" dirty="0">
                <a:solidFill>
                  <a:srgbClr val="003366"/>
                </a:solidFill>
              </a:rPr>
              <a:t>From 2020, </a:t>
            </a:r>
            <a:r>
              <a:rPr lang="en-IN" dirty="0" err="1">
                <a:solidFill>
                  <a:srgbClr val="003366"/>
                </a:solidFill>
              </a:rPr>
              <a:t>Foxlink</a:t>
            </a:r>
            <a:r>
              <a:rPr lang="en-IN" dirty="0">
                <a:solidFill>
                  <a:srgbClr val="003366"/>
                </a:solidFill>
              </a:rPr>
              <a:t> is focusing on providing electronics manufacturing  service with design and technology support to entire spectrum </a:t>
            </a:r>
            <a:r>
              <a:rPr lang="en-IN" b="1" dirty="0">
                <a:solidFill>
                  <a:srgbClr val="003366"/>
                </a:solidFill>
              </a:rPr>
              <a:t>of Indian Electronics industry like consumer electronics, Automotive, Defence etc</a:t>
            </a:r>
            <a:r>
              <a:rPr lang="en-IN" dirty="0" smtClean="0">
                <a:solidFill>
                  <a:srgbClr val="003366"/>
                </a:solidFill>
              </a:rPr>
              <a:t>.,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 err="1">
                <a:solidFill>
                  <a:srgbClr val="FF0000"/>
                </a:solidFill>
              </a:rPr>
              <a:t>Foxlink</a:t>
            </a:r>
            <a:r>
              <a:rPr lang="en-US" dirty="0">
                <a:solidFill>
                  <a:srgbClr val="FF0000"/>
                </a:solidFill>
              </a:rPr>
              <a:t> Global Footprints: USA/INDIA/ MYANMAR/TAIWAN</a:t>
            </a:r>
            <a:endParaRPr lang="en-US" dirty="0" smtClean="0">
              <a:solidFill>
                <a:srgbClr val="003366"/>
              </a:solidFill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dirty="0" err="1" smtClean="0">
                <a:solidFill>
                  <a:srgbClr val="003366"/>
                </a:solidFill>
              </a:rPr>
              <a:t>Foxlink</a:t>
            </a:r>
            <a:r>
              <a:rPr lang="en-US" dirty="0" smtClean="0">
                <a:solidFill>
                  <a:srgbClr val="003366"/>
                </a:solidFill>
              </a:rPr>
              <a:t> </a:t>
            </a:r>
            <a:r>
              <a:rPr lang="en-US" dirty="0">
                <a:solidFill>
                  <a:srgbClr val="003366"/>
                </a:solidFill>
              </a:rPr>
              <a:t>is focusing specially on India Emerging Market with design ,technology support to have </a:t>
            </a:r>
            <a:r>
              <a:rPr lang="en-US" b="1" dirty="0">
                <a:solidFill>
                  <a:srgbClr val="003366"/>
                </a:solidFill>
              </a:rPr>
              <a:t>“Make in India”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IN" b="1" dirty="0" err="1" smtClean="0">
                <a:solidFill>
                  <a:srgbClr val="003366"/>
                </a:solidFill>
              </a:rPr>
              <a:t>Foxlink</a:t>
            </a:r>
            <a:r>
              <a:rPr lang="en-IN" b="1" dirty="0" smtClean="0">
                <a:solidFill>
                  <a:srgbClr val="003366"/>
                </a:solidFill>
              </a:rPr>
              <a:t> </a:t>
            </a:r>
            <a:r>
              <a:rPr lang="en-IN" b="1" dirty="0">
                <a:solidFill>
                  <a:srgbClr val="003366"/>
                </a:solidFill>
              </a:rPr>
              <a:t>has world class SMT Equipment's </a:t>
            </a:r>
            <a:r>
              <a:rPr lang="en-IN" dirty="0">
                <a:solidFill>
                  <a:srgbClr val="003366"/>
                </a:solidFill>
              </a:rPr>
              <a:t>with all accessories  to handle any kind of active and passive SMT components, including most odd shape components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IN" dirty="0">
                <a:solidFill>
                  <a:srgbClr val="003366"/>
                </a:solidFill>
              </a:rPr>
              <a:t>For India’s most demanding applications, the best in class equipment like Solder pasting printing, Solder paste inspection, Reflow,  AOI before and after reflow,  customer specific testing facilities, X Ray inspection are available with Foxlink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b="1" dirty="0" smtClean="0">
                <a:solidFill>
                  <a:srgbClr val="003366"/>
                </a:solidFill>
              </a:rPr>
              <a:t>We </a:t>
            </a:r>
            <a:r>
              <a:rPr lang="en-US" b="1" dirty="0">
                <a:solidFill>
                  <a:srgbClr val="003366"/>
                </a:solidFill>
              </a:rPr>
              <a:t>already placed </a:t>
            </a:r>
            <a:r>
              <a:rPr lang="en-US" b="1" dirty="0" smtClean="0">
                <a:solidFill>
                  <a:srgbClr val="003366"/>
                </a:solidFill>
              </a:rPr>
              <a:t>Senior engineers for </a:t>
            </a:r>
            <a:r>
              <a:rPr lang="en-US" b="1" dirty="0">
                <a:solidFill>
                  <a:srgbClr val="003366"/>
                </a:solidFill>
              </a:rPr>
              <a:t>local </a:t>
            </a:r>
            <a:r>
              <a:rPr lang="en-US" b="1" dirty="0" smtClean="0">
                <a:solidFill>
                  <a:srgbClr val="003366"/>
                </a:solidFill>
              </a:rPr>
              <a:t>in </a:t>
            </a:r>
            <a:r>
              <a:rPr lang="en-US" b="1" dirty="0" err="1">
                <a:solidFill>
                  <a:srgbClr val="003366"/>
                </a:solidFill>
              </a:rPr>
              <a:t>Tirupathi</a:t>
            </a:r>
            <a:r>
              <a:rPr lang="en-US" b="1" dirty="0">
                <a:solidFill>
                  <a:srgbClr val="003366"/>
                </a:solidFill>
              </a:rPr>
              <a:t> </a:t>
            </a:r>
            <a:r>
              <a:rPr lang="en-US" b="1" dirty="0" smtClean="0">
                <a:solidFill>
                  <a:srgbClr val="003366"/>
                </a:solidFill>
              </a:rPr>
              <a:t>for </a:t>
            </a:r>
            <a:r>
              <a:rPr lang="en-US" b="1" dirty="0">
                <a:solidFill>
                  <a:srgbClr val="003366"/>
                </a:solidFill>
              </a:rPr>
              <a:t>localizing and leveraging our global group technology and 35 years of experience</a:t>
            </a:r>
            <a:endParaRPr lang="en-IN" dirty="0">
              <a:solidFill>
                <a:srgbClr val="003366"/>
              </a:solidFill>
            </a:endParaRPr>
          </a:p>
        </p:txBody>
      </p:sp>
      <p:sp>
        <p:nvSpPr>
          <p:cNvPr id="5" name="CuadroTexto 350"/>
          <p:cNvSpPr txBox="1"/>
          <p:nvPr/>
        </p:nvSpPr>
        <p:spPr>
          <a:xfrm>
            <a:off x="112916" y="43542"/>
            <a:ext cx="6882970" cy="600164"/>
          </a:xfrm>
          <a:prstGeom prst="rect">
            <a:avLst/>
          </a:prstGeom>
          <a:noFill/>
        </p:spPr>
        <p:txBody>
          <a:bodyPr wrap="square" lIns="45720" tIns="22860" rIns="45720" bIns="22860" rtlCol="0">
            <a:spAutoFit/>
          </a:bodyPr>
          <a:lstStyle/>
          <a:p>
            <a:r>
              <a:rPr lang="en-US" sz="3600" b="1" u="sng" dirty="0" smtClean="0">
                <a:solidFill>
                  <a:schemeClr val="bg1"/>
                </a:solidFill>
              </a:rPr>
              <a:t>Why </a:t>
            </a:r>
            <a:r>
              <a:rPr lang="en-US" sz="3600" b="1" u="sng" dirty="0" err="1" smtClean="0">
                <a:solidFill>
                  <a:schemeClr val="bg1"/>
                </a:solidFill>
              </a:rPr>
              <a:t>Foxlink</a:t>
            </a:r>
            <a:endParaRPr lang="en-US" sz="3600" b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15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997</TotalTime>
  <Words>981</Words>
  <Application>Microsoft Office PowerPoint</Application>
  <PresentationFormat>Custom</PresentationFormat>
  <Paragraphs>231</Paragraphs>
  <Slides>31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Quality certification: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Dhanvika Lakshini</dc:creator>
  <cp:lastModifiedBy>2063134\Mohanraj</cp:lastModifiedBy>
  <cp:revision>292</cp:revision>
  <dcterms:created xsi:type="dcterms:W3CDTF">2022-02-08T02:35:00Z</dcterms:created>
  <dcterms:modified xsi:type="dcterms:W3CDTF">2022-09-26T07:04:53Z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1028-10.8.0.6003</vt:lpwstr>
  </property>
</Properties>
</file>